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21386800" cy="30243463"/>
  <p:notesSz cx="20929600" cy="29819600"/>
  <p:defaultTextStyle>
    <a:defPPr>
      <a:defRPr lang="en-US"/>
    </a:defPPr>
    <a:lvl1pPr marL="0" algn="l" defTabSz="2528504" rtl="0" eaLnBrk="1" latinLnBrk="0" hangingPunct="1">
      <a:defRPr sz="4900" kern="1200">
        <a:solidFill>
          <a:schemeClr val="tx1"/>
        </a:solidFill>
        <a:latin typeface="+mn-lt"/>
        <a:ea typeface="+mn-ea"/>
        <a:cs typeface="+mn-cs"/>
      </a:defRPr>
    </a:lvl1pPr>
    <a:lvl2pPr marL="1264251" algn="l" defTabSz="2528504" rtl="0" eaLnBrk="1" latinLnBrk="0" hangingPunct="1">
      <a:defRPr sz="4900" kern="1200">
        <a:solidFill>
          <a:schemeClr val="tx1"/>
        </a:solidFill>
        <a:latin typeface="+mn-lt"/>
        <a:ea typeface="+mn-ea"/>
        <a:cs typeface="+mn-cs"/>
      </a:defRPr>
    </a:lvl2pPr>
    <a:lvl3pPr marL="2528504" algn="l" defTabSz="2528504" rtl="0" eaLnBrk="1" latinLnBrk="0" hangingPunct="1">
      <a:defRPr sz="4900" kern="1200">
        <a:solidFill>
          <a:schemeClr val="tx1"/>
        </a:solidFill>
        <a:latin typeface="+mn-lt"/>
        <a:ea typeface="+mn-ea"/>
        <a:cs typeface="+mn-cs"/>
      </a:defRPr>
    </a:lvl3pPr>
    <a:lvl4pPr marL="3792757" algn="l" defTabSz="2528504" rtl="0" eaLnBrk="1" latinLnBrk="0" hangingPunct="1">
      <a:defRPr sz="4900" kern="1200">
        <a:solidFill>
          <a:schemeClr val="tx1"/>
        </a:solidFill>
        <a:latin typeface="+mn-lt"/>
        <a:ea typeface="+mn-ea"/>
        <a:cs typeface="+mn-cs"/>
      </a:defRPr>
    </a:lvl4pPr>
    <a:lvl5pPr marL="5057009" algn="l" defTabSz="2528504" rtl="0" eaLnBrk="1" latinLnBrk="0" hangingPunct="1">
      <a:defRPr sz="4900" kern="1200">
        <a:solidFill>
          <a:schemeClr val="tx1"/>
        </a:solidFill>
        <a:latin typeface="+mn-lt"/>
        <a:ea typeface="+mn-ea"/>
        <a:cs typeface="+mn-cs"/>
      </a:defRPr>
    </a:lvl5pPr>
    <a:lvl6pPr marL="6321260" algn="l" defTabSz="2528504" rtl="0" eaLnBrk="1" latinLnBrk="0" hangingPunct="1">
      <a:defRPr sz="4900" kern="1200">
        <a:solidFill>
          <a:schemeClr val="tx1"/>
        </a:solidFill>
        <a:latin typeface="+mn-lt"/>
        <a:ea typeface="+mn-ea"/>
        <a:cs typeface="+mn-cs"/>
      </a:defRPr>
    </a:lvl6pPr>
    <a:lvl7pPr marL="7585513" algn="l" defTabSz="2528504" rtl="0" eaLnBrk="1" latinLnBrk="0" hangingPunct="1">
      <a:defRPr sz="4900" kern="1200">
        <a:solidFill>
          <a:schemeClr val="tx1"/>
        </a:solidFill>
        <a:latin typeface="+mn-lt"/>
        <a:ea typeface="+mn-ea"/>
        <a:cs typeface="+mn-cs"/>
      </a:defRPr>
    </a:lvl7pPr>
    <a:lvl8pPr marL="8849764" algn="l" defTabSz="2528504" rtl="0" eaLnBrk="1" latinLnBrk="0" hangingPunct="1">
      <a:defRPr sz="4900" kern="1200">
        <a:solidFill>
          <a:schemeClr val="tx1"/>
        </a:solidFill>
        <a:latin typeface="+mn-lt"/>
        <a:ea typeface="+mn-ea"/>
        <a:cs typeface="+mn-cs"/>
      </a:defRPr>
    </a:lvl8pPr>
    <a:lvl9pPr marL="10114018" algn="l" defTabSz="2528504" rtl="0" eaLnBrk="1" latinLnBrk="0" hangingPunct="1">
      <a:defRPr sz="4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800">
          <p15:clr>
            <a:srgbClr val="A4A3A4"/>
          </p15:clr>
        </p15:guide>
        <p15:guide id="2" pos="4526">
          <p15:clr>
            <a:srgbClr val="A4A3A4"/>
          </p15:clr>
        </p15:guide>
        <p15:guide id="3" orient="horz" pos="9526">
          <p15:clr>
            <a:srgbClr val="A4A3A4"/>
          </p15:clr>
        </p15:guide>
        <p15:guide id="4" orient="horz" pos="18735">
          <p15:clr>
            <a:srgbClr val="A4A3A4"/>
          </p15:clr>
        </p15:guide>
        <p15:guide id="5" orient="horz" pos="316">
          <p15:clr>
            <a:srgbClr val="A4A3A4"/>
          </p15:clr>
        </p15:guide>
        <p15:guide id="6" orient="horz" pos="1080">
          <p15:clr>
            <a:srgbClr val="A4A3A4"/>
          </p15:clr>
        </p15:guide>
        <p15:guide id="7" orient="horz" pos="1207">
          <p15:clr>
            <a:srgbClr val="A4A3A4"/>
          </p15:clr>
        </p15:guide>
        <p15:guide id="8" orient="horz" pos="2947">
          <p15:clr>
            <a:srgbClr val="A4A3A4"/>
          </p15:clr>
        </p15:guide>
        <p15:guide id="9" orient="horz" pos="3371">
          <p15:clr>
            <a:srgbClr val="A4A3A4"/>
          </p15:clr>
        </p15:guide>
        <p15:guide id="10" orient="horz" pos="6894">
          <p15:clr>
            <a:srgbClr val="A4A3A4"/>
          </p15:clr>
        </p15:guide>
        <p15:guide id="11" orient="horz" pos="3626">
          <p15:clr>
            <a:srgbClr val="A4A3A4"/>
          </p15:clr>
        </p15:guide>
        <p15:guide id="12" orient="horz" pos="8252">
          <p15:clr>
            <a:srgbClr val="A4A3A4"/>
          </p15:clr>
        </p15:guide>
        <p15:guide id="13" orient="horz" pos="8846">
          <p15:clr>
            <a:srgbClr val="A4A3A4"/>
          </p15:clr>
        </p15:guide>
        <p15:guide id="14" orient="horz" pos="9059">
          <p15:clr>
            <a:srgbClr val="A4A3A4"/>
          </p15:clr>
        </p15:guide>
        <p15:guide id="15" orient="horz" pos="12412">
          <p15:clr>
            <a:srgbClr val="A4A3A4"/>
          </p15:clr>
        </p15:guide>
        <p15:guide id="16" orient="horz" pos="14746">
          <p15:clr>
            <a:srgbClr val="A4A3A4"/>
          </p15:clr>
        </p15:guide>
        <p15:guide id="17" orient="horz" pos="10544">
          <p15:clr>
            <a:srgbClr val="A4A3A4"/>
          </p15:clr>
        </p15:guide>
        <p15:guide id="18" orient="horz" pos="11350">
          <p15:clr>
            <a:srgbClr val="A4A3A4"/>
          </p15:clr>
        </p15:guide>
        <p15:guide id="19" orient="horz" pos="17123">
          <p15:clr>
            <a:srgbClr val="A4A3A4"/>
          </p15:clr>
        </p15:guide>
        <p15:guide id="20" orient="horz" pos="2735">
          <p15:clr>
            <a:srgbClr val="A4A3A4"/>
          </p15:clr>
        </p15:guide>
        <p15:guide id="21" orient="horz" pos="11775">
          <p15:clr>
            <a:srgbClr val="A4A3A4"/>
          </p15:clr>
        </p15:guide>
        <p15:guide id="22" orient="horz" pos="12157">
          <p15:clr>
            <a:srgbClr val="A4A3A4"/>
          </p15:clr>
        </p15:guide>
        <p15:guide id="23" orient="horz" pos="14958">
          <p15:clr>
            <a:srgbClr val="A4A3A4"/>
          </p15:clr>
        </p15:guide>
        <p15:guide id="24" orient="horz" pos="15510">
          <p15:clr>
            <a:srgbClr val="A4A3A4"/>
          </p15:clr>
        </p15:guide>
        <p15:guide id="25" orient="horz" pos="10756">
          <p15:clr>
            <a:srgbClr val="A4A3A4"/>
          </p15:clr>
        </p15:guide>
        <p15:guide id="26" orient="horz" pos="2777">
          <p15:clr>
            <a:srgbClr val="A4A3A4"/>
          </p15:clr>
        </p15:guide>
        <p15:guide id="27" pos="6736">
          <p15:clr>
            <a:srgbClr val="A4A3A4"/>
          </p15:clr>
        </p15:guide>
        <p15:guide id="28" pos="249">
          <p15:clr>
            <a:srgbClr val="A4A3A4"/>
          </p15:clr>
        </p15:guide>
        <p15:guide id="29" pos="13258">
          <p15:clr>
            <a:srgbClr val="A4A3A4"/>
          </p15:clr>
        </p15:guide>
        <p15:guide id="30" pos="3279">
          <p15:clr>
            <a:srgbClr val="A4A3A4"/>
          </p15:clr>
        </p15:guide>
        <p15:guide id="31" pos="3528">
          <p15:clr>
            <a:srgbClr val="A4A3A4"/>
          </p15:clr>
        </p15:guide>
        <p15:guide id="32" pos="10193">
          <p15:clr>
            <a:srgbClr val="A4A3A4"/>
          </p15:clr>
        </p15:guide>
        <p15:guide id="33" pos="9944">
          <p15:clr>
            <a:srgbClr val="A4A3A4"/>
          </p15:clr>
        </p15:guide>
        <p15:guide id="34" pos="1925">
          <p15:clr>
            <a:srgbClr val="A4A3A4"/>
          </p15:clr>
        </p15:guide>
        <p15:guide id="35" pos="285">
          <p15:clr>
            <a:srgbClr val="A4A3A4"/>
          </p15:clr>
        </p15:guide>
        <p15:guide id="36" pos="17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A4BA9"/>
    <a:srgbClr val="C4172F"/>
    <a:srgbClr val="385D88"/>
    <a:srgbClr val="385D8A"/>
    <a:srgbClr val="09306B"/>
    <a:srgbClr val="01014B"/>
    <a:srgbClr val="D8324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67" autoAdjust="0"/>
    <p:restoredTop sz="98866" autoAdjust="0"/>
  </p:normalViewPr>
  <p:slideViewPr>
    <p:cSldViewPr>
      <p:cViewPr>
        <p:scale>
          <a:sx n="33" d="100"/>
          <a:sy n="33" d="100"/>
        </p:scale>
        <p:origin x="-2832" y="96"/>
      </p:cViewPr>
      <p:guideLst>
        <p:guide orient="horz" pos="9800"/>
        <p:guide orient="horz" pos="9526"/>
        <p:guide orient="horz" pos="18735"/>
        <p:guide orient="horz" pos="316"/>
        <p:guide orient="horz" pos="1080"/>
        <p:guide orient="horz" pos="1207"/>
        <p:guide orient="horz" pos="2947"/>
        <p:guide orient="horz" pos="3371"/>
        <p:guide orient="horz" pos="6894"/>
        <p:guide orient="horz" pos="3626"/>
        <p:guide orient="horz" pos="8252"/>
        <p:guide orient="horz" pos="8846"/>
        <p:guide orient="horz" pos="9059"/>
        <p:guide orient="horz" pos="12412"/>
        <p:guide orient="horz" pos="14746"/>
        <p:guide orient="horz" pos="10544"/>
        <p:guide orient="horz" pos="11350"/>
        <p:guide orient="horz" pos="17123"/>
        <p:guide orient="horz" pos="2735"/>
        <p:guide orient="horz" pos="11775"/>
        <p:guide orient="horz" pos="12157"/>
        <p:guide orient="horz" pos="14958"/>
        <p:guide orient="horz" pos="15510"/>
        <p:guide orient="horz" pos="10756"/>
        <p:guide orient="horz" pos="2777"/>
        <p:guide pos="4526"/>
        <p:guide pos="6736"/>
        <p:guide pos="249"/>
        <p:guide pos="13258"/>
        <p:guide pos="3279"/>
        <p:guide pos="3528"/>
        <p:guide pos="10193"/>
        <p:guide pos="9944"/>
        <p:guide pos="1925"/>
        <p:guide pos="285"/>
        <p:guide pos="1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1" d="100"/>
          <a:sy n="31" d="100"/>
        </p:scale>
        <p:origin x="3720" y="180"/>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9069493" cy="1490980"/>
          </a:xfrm>
          <a:prstGeom prst="rect">
            <a:avLst/>
          </a:prstGeom>
        </p:spPr>
        <p:txBody>
          <a:bodyPr vert="horz" lIns="288520" tIns="144261" rIns="288520" bIns="144261" rtlCol="0"/>
          <a:lstStyle>
            <a:lvl1pPr algn="l">
              <a:defRPr sz="3700"/>
            </a:lvl1pPr>
          </a:lstStyle>
          <a:p>
            <a:endParaRPr lang="en-US"/>
          </a:p>
        </p:txBody>
      </p:sp>
      <p:sp>
        <p:nvSpPr>
          <p:cNvPr id="3" name="Date Placeholder 2"/>
          <p:cNvSpPr>
            <a:spLocks noGrp="1"/>
          </p:cNvSpPr>
          <p:nvPr>
            <p:ph type="dt" sz="quarter" idx="1"/>
          </p:nvPr>
        </p:nvSpPr>
        <p:spPr>
          <a:xfrm>
            <a:off x="11855266" y="2"/>
            <a:ext cx="9069493" cy="1490980"/>
          </a:xfrm>
          <a:prstGeom prst="rect">
            <a:avLst/>
          </a:prstGeom>
        </p:spPr>
        <p:txBody>
          <a:bodyPr vert="horz" lIns="288520" tIns="144261" rIns="288520" bIns="144261" rtlCol="0"/>
          <a:lstStyle>
            <a:lvl1pPr algn="r">
              <a:defRPr sz="3700"/>
            </a:lvl1pPr>
          </a:lstStyle>
          <a:p>
            <a:fld id="{8A27B708-2555-834C-97B8-35CDF758D659}" type="datetimeFigureOut">
              <a:rPr lang="en-US" smtClean="0"/>
              <a:pPr/>
              <a:t>5/31/2019</a:t>
            </a:fld>
            <a:endParaRPr lang="en-US"/>
          </a:p>
        </p:txBody>
      </p:sp>
      <p:sp>
        <p:nvSpPr>
          <p:cNvPr id="4" name="Footer Placeholder 3"/>
          <p:cNvSpPr>
            <a:spLocks noGrp="1"/>
          </p:cNvSpPr>
          <p:nvPr>
            <p:ph type="ftr" sz="quarter" idx="2"/>
          </p:nvPr>
        </p:nvSpPr>
        <p:spPr>
          <a:xfrm>
            <a:off x="3" y="28323444"/>
            <a:ext cx="9069493" cy="1490980"/>
          </a:xfrm>
          <a:prstGeom prst="rect">
            <a:avLst/>
          </a:prstGeom>
        </p:spPr>
        <p:txBody>
          <a:bodyPr vert="horz" lIns="288520" tIns="144261" rIns="288520" bIns="144261" rtlCol="0" anchor="b"/>
          <a:lstStyle>
            <a:lvl1pPr algn="l">
              <a:defRPr sz="3700"/>
            </a:lvl1pPr>
          </a:lstStyle>
          <a:p>
            <a:endParaRPr lang="en-US"/>
          </a:p>
        </p:txBody>
      </p:sp>
      <p:sp>
        <p:nvSpPr>
          <p:cNvPr id="5" name="Slide Number Placeholder 4"/>
          <p:cNvSpPr>
            <a:spLocks noGrp="1"/>
          </p:cNvSpPr>
          <p:nvPr>
            <p:ph type="sldNum" sz="quarter" idx="3"/>
          </p:nvPr>
        </p:nvSpPr>
        <p:spPr>
          <a:xfrm>
            <a:off x="11855266" y="28323444"/>
            <a:ext cx="9069493" cy="1490980"/>
          </a:xfrm>
          <a:prstGeom prst="rect">
            <a:avLst/>
          </a:prstGeom>
        </p:spPr>
        <p:txBody>
          <a:bodyPr vert="horz" lIns="288520" tIns="144261" rIns="288520" bIns="144261" rtlCol="0" anchor="b"/>
          <a:lstStyle>
            <a:lvl1pPr algn="r">
              <a:defRPr sz="3700"/>
            </a:lvl1pPr>
          </a:lstStyle>
          <a:p>
            <a:fld id="{C2314C12-B17B-E54E-8510-11A7CCA69E63}" type="slidenum">
              <a:rPr lang="en-US" smtClean="0"/>
              <a:pPr/>
              <a:t>‹#›</a:t>
            </a:fld>
            <a:endParaRPr lang="en-US"/>
          </a:p>
        </p:txBody>
      </p:sp>
    </p:spTree>
    <p:extLst>
      <p:ext uri="{BB962C8B-B14F-4D97-AF65-F5344CB8AC3E}">
        <p14:creationId xmlns="" xmlns:p14="http://schemas.microsoft.com/office/powerpoint/2010/main" val="3423355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quot; x 42&quot; Poster">
    <p:spTree>
      <p:nvGrpSpPr>
        <p:cNvPr id="1" name=""/>
        <p:cNvGrpSpPr/>
        <p:nvPr/>
      </p:nvGrpSpPr>
      <p:grpSpPr>
        <a:xfrm>
          <a:off x="0" y="0"/>
          <a:ext cx="0" cy="0"/>
          <a:chOff x="0" y="0"/>
          <a:chExt cx="0" cy="0"/>
        </a:xfrm>
      </p:grpSpPr>
      <p:sp>
        <p:nvSpPr>
          <p:cNvPr id="48" name="Rectangle 47"/>
          <p:cNvSpPr/>
          <p:nvPr userDrawn="1"/>
        </p:nvSpPr>
        <p:spPr>
          <a:xfrm>
            <a:off x="395161" y="501110"/>
            <a:ext cx="20595587" cy="3840440"/>
          </a:xfrm>
          <a:prstGeom prst="rect">
            <a:avLst/>
          </a:prstGeom>
          <a:solidFill>
            <a:srgbClr val="1A4BA9"/>
          </a:solidFill>
          <a:ln>
            <a:solidFill>
              <a:srgbClr val="1A4BA9"/>
            </a:solidFill>
          </a:ln>
        </p:spPr>
        <p:style>
          <a:lnRef idx="2">
            <a:schemeClr val="accent1">
              <a:shade val="50000"/>
            </a:schemeClr>
          </a:lnRef>
          <a:fillRef idx="1">
            <a:schemeClr val="accent1"/>
          </a:fillRef>
          <a:effectRef idx="0">
            <a:schemeClr val="accent1"/>
          </a:effectRef>
          <a:fontRef idx="minor">
            <a:schemeClr val="lt1"/>
          </a:fontRef>
        </p:style>
        <p:txBody>
          <a:bodyPr lIns="74926" tIns="37463" rIns="74926" bIns="37463" rtlCol="0" anchor="ctr"/>
          <a:lstStyle/>
          <a:p>
            <a:pPr algn="ctr"/>
            <a:endParaRPr lang="en-US"/>
          </a:p>
        </p:txBody>
      </p:sp>
      <p:sp>
        <p:nvSpPr>
          <p:cNvPr id="20" name="Title 19"/>
          <p:cNvSpPr>
            <a:spLocks noGrp="1"/>
          </p:cNvSpPr>
          <p:nvPr>
            <p:ph type="title" hasCustomPrompt="1"/>
          </p:nvPr>
        </p:nvSpPr>
        <p:spPr>
          <a:xfrm>
            <a:off x="396052" y="1916009"/>
            <a:ext cx="20595587" cy="943265"/>
          </a:xfrm>
          <a:prstGeom prst="rect">
            <a:avLst/>
          </a:prstGeom>
          <a:solidFill>
            <a:srgbClr val="1A4BA9"/>
          </a:solidFill>
          <a:ln>
            <a:noFill/>
          </a:ln>
        </p:spPr>
        <p:txBody>
          <a:bodyPr vert="horz" lIns="113461" tIns="29498" rIns="113461" bIns="29498" anchor="ctr" anchorCtr="1">
            <a:normAutofit/>
          </a:bodyPr>
          <a:lstStyle>
            <a:lvl1pPr>
              <a:defRPr sz="4500" b="1">
                <a:solidFill>
                  <a:schemeClr val="bg1"/>
                </a:solidFill>
                <a:latin typeface="+mn-lt"/>
                <a:cs typeface="Arial"/>
              </a:defRPr>
            </a:lvl1pPr>
          </a:lstStyle>
          <a:p>
            <a:r>
              <a:rPr lang="en-US" dirty="0" smtClean="0"/>
              <a:t>Poster title</a:t>
            </a:r>
            <a:endParaRPr lang="en-US" dirty="0"/>
          </a:p>
        </p:txBody>
      </p:sp>
      <p:sp>
        <p:nvSpPr>
          <p:cNvPr id="22" name="Text Placeholder 21"/>
          <p:cNvSpPr>
            <a:spLocks noGrp="1"/>
          </p:cNvSpPr>
          <p:nvPr>
            <p:ph type="body" sz="quarter" idx="10" hasCustomPrompt="1"/>
          </p:nvPr>
        </p:nvSpPr>
        <p:spPr>
          <a:xfrm>
            <a:off x="339472" y="4678432"/>
            <a:ext cx="4865781" cy="757982"/>
          </a:xfrm>
          <a:prstGeom prst="rect">
            <a:avLst/>
          </a:prstGeom>
          <a:solidFill>
            <a:srgbClr val="1A4BA9"/>
          </a:solidFill>
          <a:ln>
            <a:noFill/>
          </a:ln>
        </p:spPr>
        <p:txBody>
          <a:bodyPr vert="horz" lIns="113461" tIns="56732" rIns="113461" bIns="56732"/>
          <a:lstStyle>
            <a:lvl1pPr marL="0" indent="0">
              <a:buNone/>
              <a:defRPr sz="3200" b="1" baseline="0">
                <a:solidFill>
                  <a:schemeClr val="bg1"/>
                </a:solidFill>
                <a:latin typeface="+mn-lt"/>
                <a:cs typeface="Arial"/>
              </a:defRPr>
            </a:lvl1pPr>
          </a:lstStyle>
          <a:p>
            <a:pPr algn="ctr"/>
            <a:r>
              <a:rPr lang="sr-Latn-RS" sz="3300" dirty="0" smtClean="0"/>
              <a:t>KRATAK SADRŽAJ</a:t>
            </a:r>
            <a:endParaRPr lang="en-US" sz="3300" dirty="0"/>
          </a:p>
        </p:txBody>
      </p:sp>
      <p:sp>
        <p:nvSpPr>
          <p:cNvPr id="24" name="Text Placeholder 23"/>
          <p:cNvSpPr>
            <a:spLocks noGrp="1"/>
          </p:cNvSpPr>
          <p:nvPr>
            <p:ph type="body" sz="quarter" idx="11" hasCustomPrompt="1"/>
          </p:nvPr>
        </p:nvSpPr>
        <p:spPr>
          <a:xfrm>
            <a:off x="396052" y="5689073"/>
            <a:ext cx="4809201" cy="7472434"/>
          </a:xfrm>
          <a:prstGeom prst="rect">
            <a:avLst/>
          </a:prstGeom>
        </p:spPr>
        <p:txBody>
          <a:bodyPr vert="horz" lIns="113461" tIns="56732" rIns="113461" bIns="56732"/>
          <a:lstStyle>
            <a:lvl1pPr marL="0" indent="0" algn="just">
              <a:buNone/>
              <a:defRPr sz="2500" baseline="0"/>
            </a:lvl1pPr>
            <a:lvl2pPr marL="287595" indent="0">
              <a:buNone/>
              <a:defRPr sz="2000" baseline="0"/>
            </a:lvl2pPr>
            <a:lvl3pPr marL="559432" indent="0">
              <a:buNone/>
              <a:defRPr sz="2000" baseline="0"/>
            </a:lvl3pPr>
            <a:lvl4pPr>
              <a:defRPr sz="2000"/>
            </a:lvl4pPr>
            <a:lvl5pPr>
              <a:defRPr sz="2000"/>
            </a:lvl5pPr>
          </a:lstStyle>
          <a:p>
            <a:pPr lvl="0"/>
            <a:r>
              <a:rPr lang="en-US" dirty="0" smtClean="0"/>
              <a:t>Type in or paste your text here</a:t>
            </a:r>
          </a:p>
        </p:txBody>
      </p:sp>
      <p:sp>
        <p:nvSpPr>
          <p:cNvPr id="25" name="Text Placeholder 21"/>
          <p:cNvSpPr>
            <a:spLocks noGrp="1"/>
          </p:cNvSpPr>
          <p:nvPr>
            <p:ph type="body" sz="quarter" idx="12" hasCustomPrompt="1"/>
          </p:nvPr>
        </p:nvSpPr>
        <p:spPr>
          <a:xfrm>
            <a:off x="339472" y="13441540"/>
            <a:ext cx="4865781" cy="669550"/>
          </a:xfrm>
          <a:prstGeom prst="rect">
            <a:avLst/>
          </a:prstGeom>
          <a:solidFill>
            <a:srgbClr val="1A4BA9"/>
          </a:solidFill>
          <a:ln>
            <a:noFill/>
          </a:ln>
        </p:spPr>
        <p:txBody>
          <a:bodyPr vert="horz" lIns="113461" tIns="56732" rIns="113461" bIns="56732"/>
          <a:lstStyle>
            <a:lvl1pPr marL="0" indent="0">
              <a:buNone/>
              <a:defRPr sz="3200" b="1" baseline="0">
                <a:solidFill>
                  <a:schemeClr val="bg1"/>
                </a:solidFill>
                <a:latin typeface="+mn-lt"/>
                <a:cs typeface="Arial"/>
              </a:defRPr>
            </a:lvl1pPr>
          </a:lstStyle>
          <a:p>
            <a:pPr algn="ctr"/>
            <a:r>
              <a:rPr lang="en-US" sz="3300" dirty="0" smtClean="0"/>
              <a:t>1</a:t>
            </a:r>
            <a:r>
              <a:rPr lang="sr-Latn-RS" sz="3300" dirty="0" smtClean="0"/>
              <a:t>. UVOD</a:t>
            </a:r>
            <a:endParaRPr lang="en-US" sz="3300" dirty="0" smtClean="0"/>
          </a:p>
        </p:txBody>
      </p:sp>
      <p:sp>
        <p:nvSpPr>
          <p:cNvPr id="26" name="Text Placeholder 23"/>
          <p:cNvSpPr>
            <a:spLocks noGrp="1"/>
          </p:cNvSpPr>
          <p:nvPr>
            <p:ph type="body" sz="quarter" idx="13" hasCustomPrompt="1"/>
          </p:nvPr>
        </p:nvSpPr>
        <p:spPr>
          <a:xfrm>
            <a:off x="339472" y="14701683"/>
            <a:ext cx="4865781" cy="6720770"/>
          </a:xfrm>
          <a:prstGeom prst="rect">
            <a:avLst/>
          </a:prstGeom>
        </p:spPr>
        <p:txBody>
          <a:bodyPr vert="horz" lIns="113461" tIns="56732" rIns="113461" bIns="56732"/>
          <a:lstStyle>
            <a:lvl1pPr marL="0" marR="0" indent="0" algn="just" defTabSz="2528504" rtl="0" eaLnBrk="1" fontAlgn="auto" latinLnBrk="0" hangingPunct="1">
              <a:lnSpc>
                <a:spcPct val="100000"/>
              </a:lnSpc>
              <a:spcBef>
                <a:spcPct val="20000"/>
              </a:spcBef>
              <a:spcAft>
                <a:spcPts val="0"/>
              </a:spcAft>
              <a:buClrTx/>
              <a:buSzTx/>
              <a:buFont typeface="Arial" pitchFamily="34" charset="0"/>
              <a:buNone/>
              <a:tabLst/>
              <a:defRPr sz="2500"/>
            </a:lvl1pPr>
            <a:lvl2pPr>
              <a:defRPr sz="2000"/>
            </a:lvl2pPr>
            <a:lvl3pPr>
              <a:defRPr sz="2000"/>
            </a:lvl3pPr>
            <a:lvl4pPr>
              <a:defRPr sz="2000"/>
            </a:lvl4pPr>
            <a:lvl5pPr>
              <a:defRPr sz="2000"/>
            </a:lvl5pPr>
          </a:lstStyle>
          <a:p>
            <a:pPr lvl="0"/>
            <a:r>
              <a:rPr lang="en-US" dirty="0" smtClean="0"/>
              <a:t>Type in or paste your text here</a:t>
            </a:r>
          </a:p>
        </p:txBody>
      </p:sp>
      <p:sp>
        <p:nvSpPr>
          <p:cNvPr id="27" name="Text Placeholder 21"/>
          <p:cNvSpPr>
            <a:spLocks noGrp="1"/>
          </p:cNvSpPr>
          <p:nvPr>
            <p:ph type="body" sz="quarter" idx="14" hasCustomPrompt="1"/>
          </p:nvPr>
        </p:nvSpPr>
        <p:spPr>
          <a:xfrm>
            <a:off x="339472" y="21702485"/>
            <a:ext cx="4865781" cy="628493"/>
          </a:xfrm>
          <a:prstGeom prst="rect">
            <a:avLst/>
          </a:prstGeom>
          <a:solidFill>
            <a:srgbClr val="1A4BA9"/>
          </a:solidFill>
          <a:ln>
            <a:noFill/>
          </a:ln>
        </p:spPr>
        <p:txBody>
          <a:bodyPr vert="horz" lIns="113461" tIns="56732" rIns="113461" bIns="56732"/>
          <a:lstStyle>
            <a:lvl1pPr marL="0" indent="0">
              <a:buNone/>
              <a:defRPr sz="3000" b="1" baseline="0">
                <a:solidFill>
                  <a:schemeClr val="bg1"/>
                </a:solidFill>
                <a:latin typeface="+mn-lt"/>
                <a:cs typeface="Arial"/>
              </a:defRPr>
            </a:lvl1pPr>
          </a:lstStyle>
          <a:p>
            <a:pPr lvl="0"/>
            <a:r>
              <a:rPr lang="en-US" sz="3000" dirty="0"/>
              <a:t>Methods</a:t>
            </a:r>
            <a:endParaRPr lang="en-US" dirty="0"/>
          </a:p>
        </p:txBody>
      </p:sp>
      <p:sp>
        <p:nvSpPr>
          <p:cNvPr id="28" name="Text Placeholder 23"/>
          <p:cNvSpPr>
            <a:spLocks noGrp="1"/>
          </p:cNvSpPr>
          <p:nvPr>
            <p:ph type="body" sz="quarter" idx="15" hasCustomPrompt="1"/>
          </p:nvPr>
        </p:nvSpPr>
        <p:spPr>
          <a:xfrm>
            <a:off x="339472" y="22962630"/>
            <a:ext cx="4865781" cy="6103701"/>
          </a:xfrm>
          <a:prstGeom prst="rect">
            <a:avLst/>
          </a:prstGeom>
        </p:spPr>
        <p:txBody>
          <a:bodyPr vert="horz" lIns="113461" tIns="56732" rIns="113461" bIns="56732"/>
          <a:lstStyle>
            <a:lvl1pPr marL="0" marR="0" indent="0" algn="l" defTabSz="2528504" rtl="0" eaLnBrk="1" fontAlgn="auto" latinLnBrk="0" hangingPunct="1">
              <a:lnSpc>
                <a:spcPct val="100000"/>
              </a:lnSpc>
              <a:spcBef>
                <a:spcPct val="20000"/>
              </a:spcBef>
              <a:spcAft>
                <a:spcPts val="0"/>
              </a:spcAft>
              <a:buClrTx/>
              <a:buSzTx/>
              <a:buFont typeface="Arial" pitchFamily="34" charset="0"/>
              <a:buNone/>
              <a:tabLst/>
              <a:defRPr sz="2500"/>
            </a:lvl1pPr>
            <a:lvl2pPr>
              <a:defRPr sz="2000"/>
            </a:lvl2pPr>
            <a:lvl3pPr>
              <a:defRPr sz="2000"/>
            </a:lvl3pPr>
            <a:lvl4pPr>
              <a:defRPr sz="2000"/>
            </a:lvl4pPr>
            <a:lvl5pPr>
              <a:defRPr sz="2000"/>
            </a:lvl5pPr>
          </a:lstStyle>
          <a:p>
            <a:pPr lvl="0"/>
            <a:r>
              <a:rPr lang="en-US" dirty="0" smtClean="0"/>
              <a:t>Type in or paste your text here</a:t>
            </a:r>
          </a:p>
        </p:txBody>
      </p:sp>
      <p:sp>
        <p:nvSpPr>
          <p:cNvPr id="29" name="Text Placeholder 21"/>
          <p:cNvSpPr>
            <a:spLocks noGrp="1"/>
          </p:cNvSpPr>
          <p:nvPr>
            <p:ph type="body" sz="quarter" idx="16" hasCustomPrompt="1"/>
          </p:nvPr>
        </p:nvSpPr>
        <p:spPr>
          <a:xfrm>
            <a:off x="5601305" y="4678432"/>
            <a:ext cx="10184190" cy="757982"/>
          </a:xfrm>
          <a:prstGeom prst="rect">
            <a:avLst/>
          </a:prstGeom>
          <a:solidFill>
            <a:srgbClr val="1A4BA9"/>
          </a:solidFill>
          <a:ln>
            <a:noFill/>
          </a:ln>
        </p:spPr>
        <p:txBody>
          <a:bodyPr vert="horz" lIns="113461" tIns="56732" rIns="113461" bIns="56732"/>
          <a:lstStyle>
            <a:lvl1pPr marL="0" indent="0" algn="ctr">
              <a:buNone/>
              <a:defRPr sz="3200" b="1" baseline="0">
                <a:solidFill>
                  <a:schemeClr val="bg1"/>
                </a:solidFill>
                <a:latin typeface="+mn-lt"/>
                <a:cs typeface="Arial"/>
              </a:defRPr>
            </a:lvl1pPr>
          </a:lstStyle>
          <a:p>
            <a:r>
              <a:rPr lang="en-US" sz="3300" dirty="0" smtClean="0"/>
              <a:t>2. TEMA</a:t>
            </a:r>
          </a:p>
        </p:txBody>
      </p:sp>
      <p:sp>
        <p:nvSpPr>
          <p:cNvPr id="30" name="Text Placeholder 23"/>
          <p:cNvSpPr>
            <a:spLocks noGrp="1"/>
          </p:cNvSpPr>
          <p:nvPr>
            <p:ph type="body" sz="quarter" idx="17"/>
          </p:nvPr>
        </p:nvSpPr>
        <p:spPr>
          <a:xfrm>
            <a:off x="16181547" y="22970331"/>
            <a:ext cx="4809202" cy="6096000"/>
          </a:xfrm>
          <a:prstGeom prst="rect">
            <a:avLst/>
          </a:prstGeom>
        </p:spPr>
        <p:txBody>
          <a:bodyPr vert="horz" lIns="113461" tIns="56732" rIns="113461" bIns="56732"/>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hasCustomPrompt="1"/>
          </p:nvPr>
        </p:nvSpPr>
        <p:spPr>
          <a:xfrm>
            <a:off x="16181547" y="4678432"/>
            <a:ext cx="4865781" cy="757982"/>
          </a:xfrm>
          <a:prstGeom prst="rect">
            <a:avLst/>
          </a:prstGeom>
          <a:solidFill>
            <a:srgbClr val="1A4BA9"/>
          </a:solidFill>
          <a:ln>
            <a:noFill/>
          </a:ln>
        </p:spPr>
        <p:txBody>
          <a:bodyPr vert="horz" lIns="113461" tIns="56732" rIns="113461" bIns="56732"/>
          <a:lstStyle>
            <a:lvl1pPr marL="0" indent="0" algn="ctr">
              <a:buNone/>
              <a:defRPr sz="3200" b="1" baseline="0">
                <a:solidFill>
                  <a:schemeClr val="bg1"/>
                </a:solidFill>
                <a:latin typeface="+mn-lt"/>
                <a:cs typeface="Arial"/>
              </a:defRPr>
            </a:lvl1pPr>
          </a:lstStyle>
          <a:p>
            <a:r>
              <a:rPr lang="en-US" sz="3300" dirty="0" smtClean="0"/>
              <a:t>4. </a:t>
            </a:r>
            <a:r>
              <a:rPr lang="sr-Latn-RS" sz="3300" dirty="0" smtClean="0"/>
              <a:t>ZAKLJUČAK</a:t>
            </a:r>
            <a:endParaRPr lang="en-US" sz="3300" dirty="0" smtClean="0"/>
          </a:p>
        </p:txBody>
      </p:sp>
      <p:sp>
        <p:nvSpPr>
          <p:cNvPr id="32" name="Text Placeholder 23"/>
          <p:cNvSpPr>
            <a:spLocks noGrp="1"/>
          </p:cNvSpPr>
          <p:nvPr>
            <p:ph type="body" sz="quarter" idx="19"/>
          </p:nvPr>
        </p:nvSpPr>
        <p:spPr>
          <a:xfrm>
            <a:off x="16181547" y="5352192"/>
            <a:ext cx="4865781" cy="16070261"/>
          </a:xfrm>
          <a:prstGeom prst="rect">
            <a:avLst/>
          </a:prstGeom>
        </p:spPr>
        <p:txBody>
          <a:bodyPr vert="horz" lIns="113461" tIns="56732" rIns="113461" bIns="56732"/>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hasCustomPrompt="1"/>
          </p:nvPr>
        </p:nvSpPr>
        <p:spPr>
          <a:xfrm>
            <a:off x="16181547" y="21702485"/>
            <a:ext cx="4865781" cy="561117"/>
          </a:xfrm>
          <a:prstGeom prst="rect">
            <a:avLst/>
          </a:prstGeom>
          <a:solidFill>
            <a:srgbClr val="1A4BA9"/>
          </a:solidFill>
          <a:ln>
            <a:solidFill>
              <a:srgbClr val="C4172F"/>
            </a:solidFill>
          </a:ln>
        </p:spPr>
        <p:txBody>
          <a:bodyPr vert="horz" lIns="113461" tIns="56732" rIns="113461" bIns="56732"/>
          <a:lstStyle>
            <a:lvl1pPr marL="0" indent="0" algn="ctr">
              <a:buNone/>
              <a:defRPr sz="3200" b="1" baseline="0">
                <a:solidFill>
                  <a:schemeClr val="bg1"/>
                </a:solidFill>
                <a:latin typeface="+mn-lt"/>
                <a:cs typeface="Arial"/>
              </a:defRPr>
            </a:lvl1pPr>
          </a:lstStyle>
          <a:p>
            <a:r>
              <a:rPr lang="en-US" sz="3300" dirty="0" smtClean="0"/>
              <a:t>5</a:t>
            </a:r>
            <a:r>
              <a:rPr lang="sr-Latn-RS" sz="3300" dirty="0" smtClean="0"/>
              <a:t>. LITERATURA</a:t>
            </a:r>
            <a:endParaRPr lang="en-US" sz="3300" dirty="0" smtClean="0"/>
          </a:p>
        </p:txBody>
      </p:sp>
      <p:sp>
        <p:nvSpPr>
          <p:cNvPr id="34" name="Text Placeholder 23"/>
          <p:cNvSpPr>
            <a:spLocks noGrp="1"/>
          </p:cNvSpPr>
          <p:nvPr>
            <p:ph type="body" sz="quarter" idx="21" hasCustomPrompt="1"/>
          </p:nvPr>
        </p:nvSpPr>
        <p:spPr>
          <a:xfrm>
            <a:off x="5601305" y="5689074"/>
            <a:ext cx="10184190" cy="23994326"/>
          </a:xfrm>
          <a:prstGeom prst="rect">
            <a:avLst/>
          </a:prstGeom>
        </p:spPr>
        <p:txBody>
          <a:bodyPr vert="horz" lIns="113461" tIns="56732" rIns="113461" bIns="56732"/>
          <a:lstStyle>
            <a:lvl1pPr marL="0" indent="0" algn="just">
              <a:buNone/>
              <a:defRPr sz="2500" baseline="0"/>
            </a:lvl1pPr>
            <a:lvl2pPr marL="287595" indent="0">
              <a:buNone/>
              <a:defRPr sz="2000"/>
            </a:lvl2pPr>
            <a:lvl3pPr>
              <a:defRPr sz="2000"/>
            </a:lvl3pPr>
            <a:lvl4pPr>
              <a:defRPr sz="2000"/>
            </a:lvl4pPr>
            <a:lvl5pPr>
              <a:defRPr sz="2000"/>
            </a:lvl5pPr>
          </a:lstStyle>
          <a:p>
            <a:pPr lvl="0"/>
            <a:r>
              <a:rPr lang="en-US" dirty="0" smtClean="0"/>
              <a:t>Type in or paste your text here</a:t>
            </a:r>
          </a:p>
        </p:txBody>
      </p:sp>
      <p:sp>
        <p:nvSpPr>
          <p:cNvPr id="35" name="Text Placeholder 23"/>
          <p:cNvSpPr>
            <a:spLocks noGrp="1"/>
          </p:cNvSpPr>
          <p:nvPr>
            <p:ph type="body" sz="quarter" idx="24" hasCustomPrompt="1"/>
          </p:nvPr>
        </p:nvSpPr>
        <p:spPr>
          <a:xfrm>
            <a:off x="5601305" y="23021584"/>
            <a:ext cx="10184190" cy="6044747"/>
          </a:xfrm>
          <a:prstGeom prst="rect">
            <a:avLst/>
          </a:prstGeom>
        </p:spPr>
        <p:txBody>
          <a:bodyPr vert="horz" lIns="113461" tIns="56732" rIns="113461" bIns="56732"/>
          <a:lstStyle>
            <a:lvl1pPr marL="0" marR="0" indent="0" algn="l" defTabSz="2528504" rtl="0" eaLnBrk="1" fontAlgn="auto" latinLnBrk="0" hangingPunct="1">
              <a:lnSpc>
                <a:spcPct val="100000"/>
              </a:lnSpc>
              <a:spcBef>
                <a:spcPct val="20000"/>
              </a:spcBef>
              <a:spcAft>
                <a:spcPts val="0"/>
              </a:spcAft>
              <a:buClrTx/>
              <a:buSzTx/>
              <a:buFont typeface="Arial" pitchFamily="34" charset="0"/>
              <a:buNone/>
              <a:tabLst/>
              <a:defRPr sz="2500"/>
            </a:lvl1pPr>
            <a:lvl2pPr>
              <a:defRPr sz="2000"/>
            </a:lvl2pPr>
            <a:lvl3pPr>
              <a:defRPr sz="2000"/>
            </a:lvl3pPr>
            <a:lvl4pPr>
              <a:defRPr sz="2000"/>
            </a:lvl4pPr>
            <a:lvl5pPr>
              <a:defRPr sz="2000"/>
            </a:lvl5pPr>
          </a:lstStyle>
          <a:p>
            <a:pPr lvl="0"/>
            <a:r>
              <a:rPr lang="en-US" dirty="0" smtClean="0"/>
              <a:t>Type in or paste your text here</a:t>
            </a:r>
          </a:p>
        </p:txBody>
      </p:sp>
      <p:sp>
        <p:nvSpPr>
          <p:cNvPr id="19" name="Picture Placeholder 13"/>
          <p:cNvSpPr>
            <a:spLocks noGrp="1"/>
          </p:cNvSpPr>
          <p:nvPr>
            <p:ph type="pic" sz="quarter" idx="135" hasCustomPrompt="1"/>
          </p:nvPr>
        </p:nvSpPr>
        <p:spPr>
          <a:xfrm>
            <a:off x="17475200" y="24494331"/>
            <a:ext cx="1794335" cy="1845178"/>
          </a:xfrm>
          <a:prstGeom prst="rect">
            <a:avLst/>
          </a:prstGeom>
          <a:solidFill>
            <a:schemeClr val="bg2"/>
          </a:solidFill>
          <a:ln>
            <a:solidFill>
              <a:schemeClr val="tx2"/>
            </a:solidFill>
          </a:ln>
          <a:effectLst/>
        </p:spPr>
        <p:txBody>
          <a:bodyPr lIns="51871" tIns="25935" rIns="51871" bIns="25935"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41" name="Text Placeholder 40"/>
          <p:cNvSpPr>
            <a:spLocks noGrp="1"/>
          </p:cNvSpPr>
          <p:nvPr>
            <p:ph type="body" sz="quarter" idx="136" hasCustomPrompt="1"/>
          </p:nvPr>
        </p:nvSpPr>
        <p:spPr>
          <a:xfrm>
            <a:off x="396052" y="2859274"/>
            <a:ext cx="20594696" cy="808514"/>
          </a:xfrm>
          <a:prstGeom prst="rect">
            <a:avLst/>
          </a:prstGeom>
          <a:solidFill>
            <a:srgbClr val="1A4BA9"/>
          </a:solidFill>
        </p:spPr>
        <p:txBody>
          <a:bodyPr lIns="74926" tIns="37463" rIns="74926" bIns="37463" anchor="ctr" anchorCtr="1"/>
          <a:lstStyle>
            <a:lvl1pPr>
              <a:buNone/>
              <a:defRPr sz="3000" b="1">
                <a:solidFill>
                  <a:schemeClr val="bg1"/>
                </a:solidFill>
              </a:defRPr>
            </a:lvl1pPr>
          </a:lstStyle>
          <a:p>
            <a:pPr lvl="0"/>
            <a:r>
              <a:rPr lang="en-US" dirty="0" smtClean="0"/>
              <a:t>Authors</a:t>
            </a:r>
            <a:endParaRPr lang="en-US" dirty="0"/>
          </a:p>
        </p:txBody>
      </p:sp>
      <p:sp>
        <p:nvSpPr>
          <p:cNvPr id="46" name="TextBox 45"/>
          <p:cNvSpPr txBox="1"/>
          <p:nvPr userDrawn="1"/>
        </p:nvSpPr>
        <p:spPr>
          <a:xfrm>
            <a:off x="396052" y="9192631"/>
            <a:ext cx="17482860" cy="829710"/>
          </a:xfrm>
          <a:prstGeom prst="rect">
            <a:avLst/>
          </a:prstGeom>
          <a:noFill/>
        </p:spPr>
        <p:txBody>
          <a:bodyPr wrap="square" lIns="74926" tIns="37463" rIns="74926" bIns="37463" rtlCol="0">
            <a:spAutoFit/>
          </a:bodyPr>
          <a:lstStyle/>
          <a:p>
            <a:endParaRPr lang="en-US" dirty="0"/>
          </a:p>
        </p:txBody>
      </p:sp>
      <p:sp>
        <p:nvSpPr>
          <p:cNvPr id="47" name="Text Placeholder 40"/>
          <p:cNvSpPr>
            <a:spLocks noGrp="1"/>
          </p:cNvSpPr>
          <p:nvPr>
            <p:ph type="body" sz="quarter" idx="137" hasCustomPrompt="1"/>
          </p:nvPr>
        </p:nvSpPr>
        <p:spPr>
          <a:xfrm>
            <a:off x="396052" y="3533036"/>
            <a:ext cx="20594696" cy="732119"/>
          </a:xfrm>
          <a:prstGeom prst="rect">
            <a:avLst/>
          </a:prstGeom>
          <a:solidFill>
            <a:srgbClr val="1A4BA9"/>
          </a:solidFill>
        </p:spPr>
        <p:txBody>
          <a:bodyPr lIns="74926" tIns="37463" rIns="74926" bIns="37463" anchor="ctr" anchorCtr="1"/>
          <a:lstStyle>
            <a:lvl1pPr>
              <a:buNone/>
              <a:defRPr sz="3000" b="1">
                <a:solidFill>
                  <a:schemeClr val="bg1"/>
                </a:solidFill>
              </a:defRPr>
            </a:lvl1pPr>
          </a:lstStyle>
          <a:p>
            <a:pPr lvl="0"/>
            <a:r>
              <a:rPr lang="en-US" dirty="0" smtClean="0"/>
              <a:t>Affiliations</a:t>
            </a:r>
            <a:endParaRPr lang="en-US" dirty="0"/>
          </a:p>
        </p:txBody>
      </p:sp>
      <p:pic>
        <p:nvPicPr>
          <p:cNvPr id="2" name="Picture 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82600" y="609294"/>
            <a:ext cx="3526536" cy="362407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396052" y="501110"/>
            <a:ext cx="20594696" cy="28623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26" tIns="37463" rIns="74926" bIns="37463" rtlCol="0" anchor="ctr"/>
          <a:lstStyle/>
          <a:p>
            <a:pPr algn="ctr"/>
            <a:endParaRPr lang="en-US"/>
          </a:p>
        </p:txBody>
      </p:sp>
      <p:sp>
        <p:nvSpPr>
          <p:cNvPr id="9" name="Rounded Rectangle 8"/>
          <p:cNvSpPr/>
          <p:nvPr userDrawn="1"/>
        </p:nvSpPr>
        <p:spPr>
          <a:xfrm>
            <a:off x="396052" y="4678431"/>
            <a:ext cx="4809201" cy="24444000"/>
          </a:xfrm>
          <a:prstGeom prst="roundRect">
            <a:avLst>
              <a:gd name="adj" fmla="val 0"/>
            </a:avLst>
          </a:prstGeom>
          <a:solidFill>
            <a:schemeClr val="bg1"/>
          </a:solidFill>
          <a:ln>
            <a:solidFill>
              <a:srgbClr val="1A4BA9"/>
            </a:solidFill>
          </a:ln>
        </p:spPr>
        <p:style>
          <a:lnRef idx="2">
            <a:schemeClr val="accent1">
              <a:shade val="50000"/>
            </a:schemeClr>
          </a:lnRef>
          <a:fillRef idx="1">
            <a:schemeClr val="accent1"/>
          </a:fillRef>
          <a:effectRef idx="0">
            <a:schemeClr val="accent1"/>
          </a:effectRef>
          <a:fontRef idx="minor">
            <a:schemeClr val="lt1"/>
          </a:fontRef>
        </p:style>
        <p:txBody>
          <a:bodyPr lIns="74926" tIns="37463" rIns="74926" bIns="37463" rtlCol="0" anchor="ctr"/>
          <a:lstStyle/>
          <a:p>
            <a:pPr algn="ctr"/>
            <a:endParaRPr lang="en-US"/>
          </a:p>
        </p:txBody>
      </p:sp>
      <p:sp>
        <p:nvSpPr>
          <p:cNvPr id="10" name="Rounded Rectangle 9"/>
          <p:cNvSpPr/>
          <p:nvPr userDrawn="1"/>
        </p:nvSpPr>
        <p:spPr>
          <a:xfrm>
            <a:off x="16181547" y="4678431"/>
            <a:ext cx="4809201" cy="24444000"/>
          </a:xfrm>
          <a:prstGeom prst="roundRect">
            <a:avLst>
              <a:gd name="adj" fmla="val 0"/>
            </a:avLst>
          </a:prstGeom>
          <a:solidFill>
            <a:schemeClr val="bg1"/>
          </a:solidFill>
          <a:ln>
            <a:solidFill>
              <a:srgbClr val="1A4BA9"/>
            </a:solidFill>
          </a:ln>
        </p:spPr>
        <p:style>
          <a:lnRef idx="2">
            <a:schemeClr val="accent1">
              <a:shade val="50000"/>
            </a:schemeClr>
          </a:lnRef>
          <a:fillRef idx="1">
            <a:schemeClr val="accent1"/>
          </a:fillRef>
          <a:effectRef idx="0">
            <a:schemeClr val="accent1"/>
          </a:effectRef>
          <a:fontRef idx="minor">
            <a:schemeClr val="lt1"/>
          </a:fontRef>
        </p:style>
        <p:txBody>
          <a:bodyPr lIns="74926" tIns="37463" rIns="74926" bIns="37463" rtlCol="0" anchor="ctr"/>
          <a:lstStyle/>
          <a:p>
            <a:pPr algn="ctr"/>
            <a:endParaRPr lang="en-US"/>
          </a:p>
        </p:txBody>
      </p:sp>
      <p:sp>
        <p:nvSpPr>
          <p:cNvPr id="11" name="Rounded Rectangle 10"/>
          <p:cNvSpPr/>
          <p:nvPr userDrawn="1"/>
        </p:nvSpPr>
        <p:spPr>
          <a:xfrm>
            <a:off x="5601305" y="4678431"/>
            <a:ext cx="10184190" cy="24444000"/>
          </a:xfrm>
          <a:prstGeom prst="roundRect">
            <a:avLst>
              <a:gd name="adj" fmla="val 0"/>
            </a:avLst>
          </a:prstGeom>
          <a:solidFill>
            <a:schemeClr val="bg1"/>
          </a:solidFill>
          <a:ln>
            <a:solidFill>
              <a:srgbClr val="1A4BA9"/>
            </a:solidFill>
          </a:ln>
        </p:spPr>
        <p:style>
          <a:lnRef idx="2">
            <a:schemeClr val="accent1">
              <a:shade val="50000"/>
            </a:schemeClr>
          </a:lnRef>
          <a:fillRef idx="1">
            <a:schemeClr val="accent1"/>
          </a:fillRef>
          <a:effectRef idx="0">
            <a:schemeClr val="accent1"/>
          </a:effectRef>
          <a:fontRef idx="minor">
            <a:schemeClr val="lt1"/>
          </a:fontRef>
        </p:style>
        <p:txBody>
          <a:bodyPr lIns="74926" tIns="37463" rIns="74926" bIns="37463" rtlCol="0" anchor="ctr"/>
          <a:lstStyle/>
          <a:p>
            <a:pPr algn="ctr"/>
            <a:endParaRPr lang="en-US"/>
          </a:p>
        </p:txBody>
      </p:sp>
      <p:grpSp>
        <p:nvGrpSpPr>
          <p:cNvPr id="6" name="Group 5"/>
          <p:cNvGrpSpPr/>
          <p:nvPr userDrawn="1"/>
        </p:nvGrpSpPr>
        <p:grpSpPr>
          <a:xfrm>
            <a:off x="-8334752" y="-1"/>
            <a:ext cx="8181556" cy="30243463"/>
            <a:chOff x="-11225189" y="576286"/>
            <a:chExt cx="11018865" cy="33627989"/>
          </a:xfrm>
        </p:grpSpPr>
        <p:sp>
          <p:nvSpPr>
            <p:cNvPr id="7" name="Rectangle 6"/>
            <p:cNvSpPr/>
            <p:nvPr/>
          </p:nvSpPr>
          <p:spPr>
            <a:xfrm>
              <a:off x="-11216136" y="576286"/>
              <a:ext cx="11009812" cy="336279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0" rtlCol="0" anchor="t" anchorCtr="0"/>
            <a:lstStyle/>
            <a:p>
              <a:pPr marL="0" marR="0" indent="0" algn="ctr" defTabSz="1244129" rtl="0" eaLnBrk="1" fontAlgn="auto" latinLnBrk="0" hangingPunct="1">
                <a:lnSpc>
                  <a:spcPct val="100000"/>
                </a:lnSpc>
                <a:spcBef>
                  <a:spcPts val="0"/>
                </a:spcBef>
                <a:spcAft>
                  <a:spcPts val="0"/>
                </a:spcAft>
                <a:buClrTx/>
                <a:buSzTx/>
                <a:buFontTx/>
                <a:buNone/>
                <a:tabLst/>
                <a:defRPr/>
              </a:pPr>
              <a:r>
                <a:rPr lang="en-US" sz="2600" b="1" spc="0" dirty="0" smtClean="0">
                  <a:solidFill>
                    <a:srgbClr val="FFFF00"/>
                  </a:solidFill>
                  <a:latin typeface="Tahoma" pitchFamily="34" charset="0"/>
                  <a:ea typeface="Tahoma" pitchFamily="34" charset="0"/>
                  <a:cs typeface="Tahoma" pitchFamily="34" charset="0"/>
                </a:rPr>
                <a:t>(—THIS</a:t>
              </a:r>
              <a:r>
                <a:rPr lang="en-US" sz="2600" b="1" spc="0" baseline="0" dirty="0" smtClean="0">
                  <a:solidFill>
                    <a:srgbClr val="FFFF00"/>
                  </a:solidFill>
                  <a:latin typeface="Tahoma" pitchFamily="34" charset="0"/>
                  <a:ea typeface="Tahoma" pitchFamily="34" charset="0"/>
                  <a:cs typeface="Tahoma" pitchFamily="34" charset="0"/>
                </a:rPr>
                <a:t> PAGE IS NOT INTENDED FOR PRINTING</a:t>
              </a:r>
              <a:r>
                <a:rPr lang="en-US" sz="2600" b="1" spc="0" dirty="0" smtClean="0">
                  <a:solidFill>
                    <a:srgbClr val="FFFF00"/>
                  </a:solidFill>
                  <a:latin typeface="Tahoma" pitchFamily="34" charset="0"/>
                  <a:ea typeface="Tahoma" pitchFamily="34" charset="0"/>
                  <a:cs typeface="Tahoma" pitchFamily="34" charset="0"/>
                </a:rPr>
                <a:t>—)</a:t>
              </a:r>
              <a:endParaRPr lang="en-US" sz="2600" b="1" spc="492" dirty="0" smtClean="0">
                <a:solidFill>
                  <a:srgbClr val="FFFF00"/>
                </a:solidFill>
                <a:latin typeface="Tahoma" pitchFamily="34" charset="0"/>
                <a:ea typeface="Tahoma" pitchFamily="34" charset="0"/>
                <a:cs typeface="Tahoma" pitchFamily="34" charset="0"/>
              </a:endParaRPr>
            </a:p>
            <a:p>
              <a:pPr algn="ctr"/>
              <a:r>
                <a:rPr lang="en-US" sz="3300" b="1" spc="492" dirty="0" smtClean="0">
                  <a:solidFill>
                    <a:schemeClr val="bg1"/>
                  </a:solidFill>
                  <a:latin typeface="Tahoma" pitchFamily="34" charset="0"/>
                  <a:ea typeface="Tahoma" pitchFamily="34" charset="0"/>
                  <a:cs typeface="Tahoma" pitchFamily="34" charset="0"/>
                </a:rPr>
                <a:t>SHORT INSTRUCTION</a:t>
              </a:r>
            </a:p>
            <a:p>
              <a:pPr algn="ctr"/>
              <a:endParaRPr lang="en-US" sz="2800" b="1" dirty="0" smtClean="0">
                <a:latin typeface="Trebuchet MS" pitchFamily="34" charset="0"/>
              </a:endParaRPr>
            </a:p>
            <a:p>
              <a:pPr defTabSz="3085565"/>
              <a:r>
                <a:rPr lang="en-US" sz="2300" i="0" dirty="0" smtClean="0">
                  <a:latin typeface="Tahoma" pitchFamily="34" charset="0"/>
                  <a:ea typeface="Tahoma" pitchFamily="34" charset="0"/>
                  <a:cs typeface="Tahoma" pitchFamily="34" charset="0"/>
                </a:rPr>
                <a:t>This template</a:t>
              </a:r>
              <a:r>
                <a:rPr lang="en-US" sz="2300" i="0" baseline="0" dirty="0" smtClean="0">
                  <a:latin typeface="Tahoma" pitchFamily="34" charset="0"/>
                  <a:ea typeface="Tahoma" pitchFamily="34" charset="0"/>
                  <a:cs typeface="Tahoma" pitchFamily="34" charset="0"/>
                </a:rPr>
                <a:t> shall be used for preparing the poster to be presented at 18</a:t>
              </a:r>
              <a:r>
                <a:rPr lang="en-US" sz="2300" i="0" baseline="30000" dirty="0" smtClean="0">
                  <a:latin typeface="Tahoma" pitchFamily="34" charset="0"/>
                  <a:ea typeface="Tahoma" pitchFamily="34" charset="0"/>
                  <a:cs typeface="Tahoma" pitchFamily="34" charset="0"/>
                </a:rPr>
                <a:t>th</a:t>
              </a:r>
              <a:r>
                <a:rPr lang="en-US" sz="2300" i="0" baseline="0" dirty="0" smtClean="0">
                  <a:latin typeface="Tahoma" pitchFamily="34" charset="0"/>
                  <a:ea typeface="Tahoma" pitchFamily="34" charset="0"/>
                  <a:cs typeface="Tahoma" pitchFamily="34" charset="0"/>
                </a:rPr>
                <a:t> International Conference on Smart Technologies  IEEE EUROCON 2019. The template is made using </a:t>
              </a:r>
              <a:r>
                <a:rPr lang="en-US" sz="2300" i="0" dirty="0" smtClean="0">
                  <a:latin typeface="Tahoma" pitchFamily="34" charset="0"/>
                  <a:ea typeface="Tahoma" pitchFamily="34" charset="0"/>
                  <a:cs typeface="Tahoma" pitchFamily="34" charset="0"/>
                </a:rPr>
                <a:t>PowerPoint</a:t>
              </a:r>
              <a:r>
                <a:rPr lang="en-US" sz="2300" i="0" baseline="0" dirty="0" smtClean="0">
                  <a:latin typeface="Tahoma" pitchFamily="34" charset="0"/>
                  <a:ea typeface="Tahoma" pitchFamily="34" charset="0"/>
                  <a:cs typeface="Tahoma" pitchFamily="34" charset="0"/>
                </a:rPr>
                <a:t> </a:t>
              </a:r>
              <a:r>
                <a:rPr lang="en-US" sz="2300" i="0" dirty="0" smtClean="0">
                  <a:latin typeface="Tahoma" pitchFamily="34" charset="0"/>
                  <a:ea typeface="Tahoma" pitchFamily="34" charset="0"/>
                  <a:cs typeface="Tahoma" pitchFamily="34" charset="0"/>
                </a:rPr>
                <a:t>2007</a:t>
              </a:r>
              <a:r>
                <a:rPr lang="sr-Latn-RS" sz="2300" i="0" dirty="0" smtClean="0">
                  <a:latin typeface="Tahoma" pitchFamily="34" charset="0"/>
                  <a:ea typeface="Tahoma" pitchFamily="34" charset="0"/>
                  <a:cs typeface="Tahoma" pitchFamily="34" charset="0"/>
                </a:rPr>
                <a:t>, </a:t>
              </a:r>
              <a:r>
                <a:rPr lang="en-US" sz="2300" i="0" dirty="0" smtClean="0">
                  <a:latin typeface="Tahoma" pitchFamily="34" charset="0"/>
                  <a:ea typeface="Tahoma" pitchFamily="34" charset="0"/>
                  <a:cs typeface="Tahoma" pitchFamily="34" charset="0"/>
                </a:rPr>
                <a:t>while the dimensions</a:t>
              </a:r>
              <a:r>
                <a:rPr lang="en-US" sz="2300" i="0" baseline="0" dirty="0" smtClean="0">
                  <a:latin typeface="Tahoma" pitchFamily="34" charset="0"/>
                  <a:ea typeface="Tahoma" pitchFamily="34" charset="0"/>
                  <a:cs typeface="Tahoma" pitchFamily="34" charset="0"/>
                </a:rPr>
                <a:t> of the poster are</a:t>
              </a:r>
              <a:r>
                <a:rPr lang="en-US" sz="2300" i="0" dirty="0" smtClean="0">
                  <a:latin typeface="Tahoma" pitchFamily="34" charset="0"/>
                  <a:ea typeface="Tahoma" pitchFamily="34" charset="0"/>
                  <a:cs typeface="Tahoma" pitchFamily="34" charset="0"/>
                </a:rPr>
                <a:t> A1</a:t>
              </a:r>
              <a:r>
                <a:rPr lang="sr-Latn-RS" sz="2300" i="0" dirty="0" smtClean="0">
                  <a:latin typeface="Tahoma" pitchFamily="34" charset="0"/>
                  <a:ea typeface="Tahoma" pitchFamily="34" charset="0"/>
                  <a:cs typeface="Tahoma" pitchFamily="34" charset="0"/>
                </a:rPr>
                <a:t> </a:t>
              </a:r>
              <a:r>
                <a:rPr lang="en-US" sz="2300" i="0" dirty="0" smtClean="0">
                  <a:latin typeface="Tahoma" pitchFamily="34" charset="0"/>
                  <a:ea typeface="Tahoma" pitchFamily="34" charset="0"/>
                  <a:cs typeface="Tahoma" pitchFamily="34" charset="0"/>
                </a:rPr>
                <a:t>(594</a:t>
              </a:r>
              <a:r>
                <a:rPr lang="sr-Latn-RS" sz="2300" i="0" dirty="0" smtClean="0">
                  <a:latin typeface="Tahoma" pitchFamily="34" charset="0"/>
                  <a:ea typeface="Tahoma" pitchFamily="34" charset="0"/>
                  <a:cs typeface="Tahoma" pitchFamily="34" charset="0"/>
                </a:rPr>
                <a:t>x</a:t>
              </a:r>
              <a:r>
                <a:rPr lang="en-US" sz="2300" i="0" dirty="0" smtClean="0">
                  <a:latin typeface="Tahoma" pitchFamily="34" charset="0"/>
                  <a:ea typeface="Tahoma" pitchFamily="34" charset="0"/>
                  <a:cs typeface="Tahoma" pitchFamily="34" charset="0"/>
                </a:rPr>
                <a:t>840</a:t>
              </a:r>
              <a:r>
                <a:rPr lang="sr-Latn-RS" sz="2300" i="0" dirty="0" smtClean="0">
                  <a:latin typeface="Tahoma" pitchFamily="34" charset="0"/>
                  <a:ea typeface="Tahoma" pitchFamily="34" charset="0"/>
                  <a:cs typeface="Tahoma" pitchFamily="34" charset="0"/>
                </a:rPr>
                <a:t> </a:t>
              </a:r>
              <a:r>
                <a:rPr lang="en-US" sz="2300" i="0" dirty="0" smtClean="0">
                  <a:latin typeface="Tahoma" pitchFamily="34" charset="0"/>
                  <a:ea typeface="Tahoma" pitchFamily="34" charset="0"/>
                  <a:cs typeface="Tahoma" pitchFamily="34" charset="0"/>
                </a:rPr>
                <a:t>m</a:t>
              </a:r>
              <a:r>
                <a:rPr lang="sr-Latn-RS" sz="2300" i="0" dirty="0" smtClean="0">
                  <a:latin typeface="Tahoma" pitchFamily="34" charset="0"/>
                  <a:ea typeface="Tahoma" pitchFamily="34" charset="0"/>
                  <a:cs typeface="Tahoma" pitchFamily="34" charset="0"/>
                </a:rPr>
                <a:t>m</a:t>
              </a:r>
              <a:r>
                <a:rPr lang="en-US" sz="2300" i="0" dirty="0" smtClean="0">
                  <a:latin typeface="Tahoma" pitchFamily="34" charset="0"/>
                  <a:ea typeface="Tahoma" pitchFamily="34" charset="0"/>
                  <a:cs typeface="Tahoma" pitchFamily="34" charset="0"/>
                </a:rPr>
                <a:t>)</a:t>
              </a:r>
              <a:r>
                <a:rPr lang="sr-Latn-RS" sz="2300" i="0" dirty="0" smtClean="0">
                  <a:latin typeface="Tahoma" pitchFamily="34" charset="0"/>
                  <a:ea typeface="Tahoma" pitchFamily="34" charset="0"/>
                  <a:cs typeface="Tahoma" pitchFamily="34" charset="0"/>
                </a:rPr>
                <a:t>. </a:t>
              </a:r>
              <a:r>
                <a:rPr lang="en-US" sz="2300" i="0" dirty="0" smtClean="0">
                  <a:latin typeface="Tahoma" pitchFamily="34" charset="0"/>
                  <a:ea typeface="Tahoma" pitchFamily="34" charset="0"/>
                  <a:cs typeface="Tahoma" pitchFamily="34" charset="0"/>
                </a:rPr>
                <a:t>Please use this template to create your poster for the conference</a:t>
              </a:r>
              <a:r>
                <a:rPr lang="sr-Latn-RS" sz="2300" i="0" dirty="0" smtClean="0">
                  <a:latin typeface="Tahoma" pitchFamily="34" charset="0"/>
                  <a:ea typeface="Tahoma" pitchFamily="34" charset="0"/>
                  <a:cs typeface="Tahoma" pitchFamily="34" charset="0"/>
                </a:rPr>
                <a:t>. </a:t>
              </a:r>
            </a:p>
            <a:p>
              <a:pPr defTabSz="3085565"/>
              <a:r>
                <a:rPr lang="en-US" sz="2300" dirty="0" smtClean="0">
                  <a:latin typeface="Tahoma" pitchFamily="34" charset="0"/>
                  <a:ea typeface="Tahoma" pitchFamily="34" charset="0"/>
                  <a:cs typeface="Tahoma" pitchFamily="34" charset="0"/>
                </a:rPr>
                <a:t>The template is divided in two parts:</a:t>
              </a:r>
              <a:endParaRPr lang="pl-PL" sz="2300" dirty="0" smtClean="0">
                <a:latin typeface="Tahoma" pitchFamily="34" charset="0"/>
                <a:ea typeface="Tahoma" pitchFamily="34" charset="0"/>
                <a:cs typeface="Tahoma" pitchFamily="34" charset="0"/>
              </a:endParaRPr>
            </a:p>
            <a:p>
              <a:pPr defTabSz="3085565"/>
              <a:r>
                <a:rPr lang="pl-PL" sz="2300" baseline="0" dirty="0" smtClean="0">
                  <a:latin typeface="Tahoma" pitchFamily="34" charset="0"/>
                  <a:ea typeface="Tahoma" pitchFamily="34" charset="0"/>
                  <a:cs typeface="Tahoma" pitchFamily="34" charset="0"/>
                </a:rPr>
                <a:t>   </a:t>
              </a:r>
              <a:r>
                <a:rPr lang="pl-PL" sz="2300" dirty="0" smtClean="0">
                  <a:latin typeface="Tahoma" pitchFamily="34" charset="0"/>
                  <a:ea typeface="Tahoma" pitchFamily="34" charset="0"/>
                  <a:cs typeface="Tahoma" pitchFamily="34" charset="0"/>
                </a:rPr>
                <a:t>1. </a:t>
              </a:r>
              <a:r>
                <a:rPr lang="en-US" sz="2300" dirty="0" smtClean="0">
                  <a:latin typeface="Tahoma" pitchFamily="34" charset="0"/>
                  <a:ea typeface="Tahoma" pitchFamily="34" charset="0"/>
                  <a:cs typeface="Tahoma" pitchFamily="34" charset="0"/>
                </a:rPr>
                <a:t>Heading</a:t>
              </a:r>
              <a:r>
                <a:rPr lang="pl-PL" sz="2300" dirty="0" smtClean="0">
                  <a:latin typeface="Tahoma" pitchFamily="34" charset="0"/>
                  <a:ea typeface="Tahoma" pitchFamily="34" charset="0"/>
                  <a:cs typeface="Tahoma" pitchFamily="34" charset="0"/>
                </a:rPr>
                <a:t>, </a:t>
              </a:r>
              <a:r>
                <a:rPr lang="en-US" sz="2300" dirty="0" smtClean="0">
                  <a:latin typeface="Tahoma" pitchFamily="34" charset="0"/>
                  <a:ea typeface="Tahoma" pitchFamily="34" charset="0"/>
                  <a:cs typeface="Tahoma" pitchFamily="34" charset="0"/>
                </a:rPr>
                <a:t>and</a:t>
              </a:r>
              <a:endParaRPr lang="pl-PL" sz="2300" dirty="0" smtClean="0">
                <a:latin typeface="Tahoma" pitchFamily="34" charset="0"/>
                <a:ea typeface="Tahoma" pitchFamily="34" charset="0"/>
                <a:cs typeface="Tahoma" pitchFamily="34" charset="0"/>
              </a:endParaRPr>
            </a:p>
            <a:p>
              <a:pPr defTabSz="3085565"/>
              <a:r>
                <a:rPr lang="pl-PL" sz="2300" dirty="0" smtClean="0">
                  <a:latin typeface="Tahoma" pitchFamily="34" charset="0"/>
                  <a:ea typeface="Tahoma" pitchFamily="34" charset="0"/>
                  <a:cs typeface="Tahoma" pitchFamily="34" charset="0"/>
                </a:rPr>
                <a:t>   2. </a:t>
              </a:r>
              <a:r>
                <a:rPr lang="en-US" sz="2300" dirty="0" smtClean="0">
                  <a:latin typeface="Tahoma" pitchFamily="34" charset="0"/>
                  <a:ea typeface="Tahoma" pitchFamily="34" charset="0"/>
                  <a:cs typeface="Tahoma" pitchFamily="34" charset="0"/>
                </a:rPr>
                <a:t>Contents</a:t>
              </a:r>
              <a:r>
                <a:rPr lang="pl-PL" sz="2300" dirty="0" smtClean="0">
                  <a:latin typeface="Tahoma" pitchFamily="34" charset="0"/>
                  <a:ea typeface="Tahoma" pitchFamily="34" charset="0"/>
                  <a:cs typeface="Tahoma" pitchFamily="34" charset="0"/>
                </a:rPr>
                <a:t> (</a:t>
              </a:r>
              <a:r>
                <a:rPr lang="en-US" sz="2300" dirty="0" smtClean="0">
                  <a:latin typeface="Tahoma" pitchFamily="34" charset="0"/>
                  <a:ea typeface="Tahoma" pitchFamily="34" charset="0"/>
                  <a:cs typeface="Tahoma" pitchFamily="34" charset="0"/>
                </a:rPr>
                <a:t>Part for presentation of the paper</a:t>
              </a:r>
              <a:r>
                <a:rPr lang="pl-PL" sz="2300" dirty="0" smtClean="0">
                  <a:latin typeface="Tahoma" pitchFamily="34" charset="0"/>
                  <a:ea typeface="Tahoma" pitchFamily="34" charset="0"/>
                  <a:cs typeface="Tahoma" pitchFamily="34" charset="0"/>
                </a:rPr>
                <a:t>).</a:t>
              </a:r>
              <a:endParaRPr lang="en-US" sz="2300" dirty="0" smtClean="0">
                <a:latin typeface="Tahoma" pitchFamily="34" charset="0"/>
                <a:ea typeface="Tahoma" pitchFamily="34" charset="0"/>
                <a:cs typeface="Tahoma" pitchFamily="34" charset="0"/>
              </a:endParaRPr>
            </a:p>
            <a:p>
              <a:pPr defTabSz="3085565"/>
              <a:endParaRPr lang="en-US" sz="2300" dirty="0" smtClean="0">
                <a:latin typeface="Tahoma" pitchFamily="34" charset="0"/>
                <a:ea typeface="Tahoma" pitchFamily="34" charset="0"/>
                <a:cs typeface="Tahoma" pitchFamily="34" charset="0"/>
              </a:endParaRPr>
            </a:p>
            <a:p>
              <a:pPr algn="ctr"/>
              <a:r>
                <a:rPr lang="en-US" sz="3300" b="1" spc="492" dirty="0" smtClean="0">
                  <a:solidFill>
                    <a:schemeClr val="bg1"/>
                  </a:solidFill>
                  <a:latin typeface="Tahoma" pitchFamily="34" charset="0"/>
                  <a:ea typeface="Tahoma" pitchFamily="34" charset="0"/>
                  <a:cs typeface="Tahoma" pitchFamily="34" charset="0"/>
                </a:rPr>
                <a:t>HEADING</a:t>
              </a:r>
            </a:p>
            <a:p>
              <a:pPr marL="0" marR="0" lvl="0" indent="0" algn="l" defTabSz="2528504" rtl="0" eaLnBrk="1" fontAlgn="auto" latinLnBrk="0" hangingPunct="1">
                <a:lnSpc>
                  <a:spcPct val="100000"/>
                </a:lnSpc>
                <a:spcBef>
                  <a:spcPts val="0"/>
                </a:spcBef>
                <a:spcAft>
                  <a:spcPts val="0"/>
                </a:spcAft>
                <a:buClrTx/>
                <a:buSzTx/>
                <a:buFontTx/>
                <a:buNone/>
                <a:tabLst/>
                <a:defRPr/>
              </a:pPr>
              <a:endParaRPr lang="sr-Latn-RS" sz="2300" b="0" baseline="0" dirty="0" smtClean="0">
                <a:solidFill>
                  <a:schemeClr val="bg1">
                    <a:lumMod val="75000"/>
                  </a:schemeClr>
                </a:solidFill>
                <a:latin typeface="Tahoma" pitchFamily="34" charset="0"/>
                <a:ea typeface="Tahoma" pitchFamily="34" charset="0"/>
                <a:cs typeface="Tahoma" pitchFamily="34" charset="0"/>
              </a:endParaRPr>
            </a:p>
            <a:p>
              <a:pPr algn="just"/>
              <a:r>
                <a:rPr lang="en-US" sz="2300" b="0" baseline="0" dirty="0" smtClean="0">
                  <a:solidFill>
                    <a:schemeClr val="bg1"/>
                  </a:solidFill>
                  <a:latin typeface="Tahoma" pitchFamily="34" charset="0"/>
                  <a:ea typeface="Tahoma" pitchFamily="34" charset="0"/>
                  <a:cs typeface="Tahoma" pitchFamily="34" charset="0"/>
                </a:rPr>
                <a:t>Please start forming the poster from the heading by filling in the necessary data on the paper title, authors and affiliation. For every item the font type and size is defined, while the maximum of two lines per item can be entered. The </a:t>
              </a:r>
              <a:r>
                <a:rPr lang="en-US" sz="2300" b="1" baseline="0" dirty="0" smtClean="0">
                  <a:solidFill>
                    <a:schemeClr val="bg1"/>
                  </a:solidFill>
                  <a:latin typeface="Tahoma" pitchFamily="34" charset="0"/>
                  <a:ea typeface="Tahoma" pitchFamily="34" charset="0"/>
                  <a:cs typeface="Tahoma" pitchFamily="34" charset="0"/>
                </a:rPr>
                <a:t>Times New Roman </a:t>
              </a:r>
              <a:r>
                <a:rPr lang="en-US" sz="2300" b="0" baseline="0" dirty="0" smtClean="0">
                  <a:solidFill>
                    <a:schemeClr val="bg1"/>
                  </a:solidFill>
                  <a:latin typeface="Tahoma" pitchFamily="34" charset="0"/>
                  <a:ea typeface="Tahoma" pitchFamily="34" charset="0"/>
                  <a:cs typeface="Tahoma" pitchFamily="34" charset="0"/>
                </a:rPr>
                <a:t>font type is set for all text in the heading. </a:t>
              </a:r>
              <a:endParaRPr lang="sr-Latn-RS" sz="2300" b="0" baseline="0" dirty="0" smtClean="0">
                <a:solidFill>
                  <a:schemeClr val="bg1"/>
                </a:solidFill>
                <a:latin typeface="Tahoma" pitchFamily="34" charset="0"/>
                <a:ea typeface="Tahoma" pitchFamily="34" charset="0"/>
                <a:cs typeface="Tahoma" pitchFamily="34" charset="0"/>
              </a:endParaRPr>
            </a:p>
            <a:p>
              <a:pPr algn="l"/>
              <a:r>
                <a:rPr lang="en-US" sz="2300" b="0" baseline="0" dirty="0" smtClean="0">
                  <a:solidFill>
                    <a:schemeClr val="bg1"/>
                  </a:solidFill>
                  <a:latin typeface="Tahoma" pitchFamily="34" charset="0"/>
                  <a:ea typeface="Tahoma" pitchFamily="34" charset="0"/>
                  <a:cs typeface="Tahoma" pitchFamily="34" charset="0"/>
                </a:rPr>
                <a:t>The paper title font size is set at 4</a:t>
              </a:r>
              <a:r>
                <a:rPr lang="sr-Latn-RS" sz="2300" b="0" baseline="0" dirty="0" smtClean="0">
                  <a:solidFill>
                    <a:schemeClr val="bg1"/>
                  </a:solidFill>
                  <a:latin typeface="Tahoma" pitchFamily="34" charset="0"/>
                  <a:ea typeface="Tahoma" pitchFamily="34" charset="0"/>
                  <a:cs typeface="Tahoma" pitchFamily="34" charset="0"/>
                </a:rPr>
                <a:t>5 pt.</a:t>
              </a:r>
            </a:p>
            <a:p>
              <a:pPr marL="0" marR="0" indent="0" algn="l" defTabSz="2528504" rtl="0" eaLnBrk="1" fontAlgn="auto" latinLnBrk="0" hangingPunct="1">
                <a:lnSpc>
                  <a:spcPct val="100000"/>
                </a:lnSpc>
                <a:spcBef>
                  <a:spcPts val="0"/>
                </a:spcBef>
                <a:spcAft>
                  <a:spcPts val="0"/>
                </a:spcAft>
                <a:buClrTx/>
                <a:buSzTx/>
                <a:buFontTx/>
                <a:buNone/>
                <a:tabLst/>
                <a:defRPr/>
              </a:pPr>
              <a:r>
                <a:rPr lang="en-US" sz="2300" b="0" baseline="0" dirty="0" smtClean="0">
                  <a:solidFill>
                    <a:schemeClr val="bg1"/>
                  </a:solidFill>
                  <a:latin typeface="Tahoma" pitchFamily="34" charset="0"/>
                  <a:ea typeface="Tahoma" pitchFamily="34" charset="0"/>
                  <a:cs typeface="Tahoma" pitchFamily="34" charset="0"/>
                </a:rPr>
                <a:t>The Authors font size is set at 30</a:t>
              </a:r>
              <a:r>
                <a:rPr lang="sr-Latn-RS" sz="2300" b="0" baseline="0" dirty="0" smtClean="0">
                  <a:solidFill>
                    <a:schemeClr val="bg1"/>
                  </a:solidFill>
                  <a:latin typeface="Tahoma" pitchFamily="34" charset="0"/>
                  <a:ea typeface="Tahoma" pitchFamily="34" charset="0"/>
                  <a:cs typeface="Tahoma" pitchFamily="34" charset="0"/>
                </a:rPr>
                <a:t> pt.</a:t>
              </a:r>
            </a:p>
            <a:p>
              <a:pPr marL="0" marR="0" indent="0" algn="l" defTabSz="2528504" rtl="0" eaLnBrk="1" fontAlgn="auto" latinLnBrk="0" hangingPunct="1">
                <a:lnSpc>
                  <a:spcPct val="100000"/>
                </a:lnSpc>
                <a:spcBef>
                  <a:spcPts val="0"/>
                </a:spcBef>
                <a:spcAft>
                  <a:spcPts val="0"/>
                </a:spcAft>
                <a:buClrTx/>
                <a:buSzTx/>
                <a:buFontTx/>
                <a:buNone/>
                <a:tabLst/>
                <a:defRPr/>
              </a:pPr>
              <a:r>
                <a:rPr lang="en-US" sz="2300" b="0" baseline="0" dirty="0" smtClean="0">
                  <a:solidFill>
                    <a:schemeClr val="bg1"/>
                  </a:solidFill>
                  <a:latin typeface="Tahoma" pitchFamily="34" charset="0"/>
                  <a:ea typeface="Tahoma" pitchFamily="34" charset="0"/>
                  <a:cs typeface="Tahoma" pitchFamily="34" charset="0"/>
                </a:rPr>
                <a:t>The Affiliation font size is set at 30</a:t>
              </a:r>
              <a:r>
                <a:rPr lang="sr-Latn-RS" sz="2300" b="0" baseline="0" dirty="0" smtClean="0">
                  <a:solidFill>
                    <a:schemeClr val="bg1"/>
                  </a:solidFill>
                  <a:latin typeface="Tahoma" pitchFamily="34" charset="0"/>
                  <a:ea typeface="Tahoma" pitchFamily="34" charset="0"/>
                  <a:cs typeface="Tahoma" pitchFamily="34" charset="0"/>
                </a:rPr>
                <a:t> pt</a:t>
              </a:r>
              <a:r>
                <a:rPr lang="en-US" sz="2300" b="0" baseline="0" dirty="0" smtClean="0">
                  <a:solidFill>
                    <a:schemeClr val="bg1"/>
                  </a:solidFill>
                  <a:latin typeface="Tahoma" pitchFamily="34" charset="0"/>
                  <a:ea typeface="Tahoma" pitchFamily="34" charset="0"/>
                  <a:cs typeface="Tahoma" pitchFamily="34" charset="0"/>
                </a:rPr>
                <a:t>.</a:t>
              </a:r>
            </a:p>
            <a:p>
              <a:pPr marL="0" marR="0" indent="0" algn="l" defTabSz="2528504" rtl="0" eaLnBrk="1" fontAlgn="auto" latinLnBrk="0" hangingPunct="1">
                <a:lnSpc>
                  <a:spcPct val="100000"/>
                </a:lnSpc>
                <a:spcBef>
                  <a:spcPts val="0"/>
                </a:spcBef>
                <a:spcAft>
                  <a:spcPts val="0"/>
                </a:spcAft>
                <a:buClrTx/>
                <a:buSzTx/>
                <a:buFontTx/>
                <a:buNone/>
                <a:tabLst/>
                <a:defRPr/>
              </a:pPr>
              <a:endParaRPr lang="sr-Latn-RS" sz="2300" b="0" baseline="0" dirty="0" smtClean="0">
                <a:solidFill>
                  <a:schemeClr val="bg1"/>
                </a:solidFill>
                <a:latin typeface="Tahoma" pitchFamily="34" charset="0"/>
                <a:ea typeface="Tahoma" pitchFamily="34" charset="0"/>
                <a:cs typeface="Tahoma" pitchFamily="34" charset="0"/>
              </a:endParaRPr>
            </a:p>
            <a:p>
              <a:pPr algn="l"/>
              <a:r>
                <a:rPr lang="en-US" sz="2300" b="1" baseline="0" dirty="0" smtClean="0">
                  <a:solidFill>
                    <a:srgbClr val="FFFF00"/>
                  </a:solidFill>
                  <a:latin typeface="Tahoma" pitchFamily="34" charset="0"/>
                  <a:ea typeface="Tahoma" pitchFamily="34" charset="0"/>
                  <a:cs typeface="Tahoma" pitchFamily="34" charset="0"/>
                </a:rPr>
                <a:t>You can decrease font for these items, when you create your poster if necessary to accommodate the required information. Please pay attention to the visibility of the text.</a:t>
              </a:r>
              <a:r>
                <a:rPr lang="sr-Latn-RS" sz="2300" b="1" baseline="0" dirty="0" smtClean="0">
                  <a:solidFill>
                    <a:srgbClr val="FFFF00"/>
                  </a:solidFill>
                  <a:latin typeface="Tahoma" pitchFamily="34" charset="0"/>
                  <a:ea typeface="Tahoma" pitchFamily="34" charset="0"/>
                  <a:cs typeface="Tahoma" pitchFamily="34" charset="0"/>
                </a:rPr>
                <a:t> </a:t>
              </a:r>
            </a:p>
            <a:p>
              <a:pPr algn="l"/>
              <a:endParaRPr lang="en-US" sz="2300" b="0" baseline="0" dirty="0" smtClean="0">
                <a:solidFill>
                  <a:schemeClr val="bg1"/>
                </a:solidFill>
                <a:latin typeface="Tahoma" pitchFamily="34" charset="0"/>
                <a:ea typeface="Tahoma" pitchFamily="34" charset="0"/>
                <a:cs typeface="Tahoma" pitchFamily="34" charset="0"/>
              </a:endParaRPr>
            </a:p>
            <a:p>
              <a:pPr marL="0" marR="0" indent="0" algn="l" defTabSz="2528504" rtl="0" eaLnBrk="1" fontAlgn="auto" latinLnBrk="0" hangingPunct="1">
                <a:lnSpc>
                  <a:spcPct val="100000"/>
                </a:lnSpc>
                <a:spcBef>
                  <a:spcPts val="0"/>
                </a:spcBef>
                <a:spcAft>
                  <a:spcPts val="0"/>
                </a:spcAft>
                <a:buClrTx/>
                <a:buSzTx/>
                <a:buFontTx/>
                <a:buNone/>
                <a:tabLst/>
                <a:defRPr/>
              </a:pPr>
              <a:r>
                <a:rPr lang="en-US" sz="2300" b="1" u="sng" baseline="0" dirty="0" smtClean="0">
                  <a:solidFill>
                    <a:srgbClr val="FFFF00"/>
                  </a:solidFill>
                  <a:latin typeface="Tahoma" pitchFamily="34" charset="0"/>
                  <a:ea typeface="Tahoma" pitchFamily="34" charset="0"/>
                  <a:cs typeface="Tahoma" pitchFamily="34" charset="0"/>
                </a:rPr>
                <a:t>Please do not change the part that refers  to general information, i.e. conference logo and title.</a:t>
              </a:r>
              <a:endParaRPr lang="sr-Latn-RS" sz="2300" b="1" baseline="0" dirty="0" smtClean="0">
                <a:solidFill>
                  <a:srgbClr val="FFFF00"/>
                </a:solidFill>
                <a:latin typeface="Tahoma" pitchFamily="34" charset="0"/>
                <a:ea typeface="Tahoma" pitchFamily="34" charset="0"/>
                <a:cs typeface="Tahoma" pitchFamily="34" charset="0"/>
              </a:endParaRPr>
            </a:p>
            <a:p>
              <a:pPr algn="l"/>
              <a:endParaRPr lang="en-US" sz="2300" b="0" baseline="0" dirty="0" smtClean="0">
                <a:solidFill>
                  <a:schemeClr val="bg1"/>
                </a:solidFill>
                <a:latin typeface="Tahoma" pitchFamily="34" charset="0"/>
                <a:ea typeface="Tahoma" pitchFamily="34" charset="0"/>
                <a:cs typeface="Tahoma" pitchFamily="34" charset="0"/>
              </a:endParaRPr>
            </a:p>
            <a:p>
              <a:pPr marL="0" marR="0" indent="0" algn="ctr" defTabSz="2528504" rtl="0" eaLnBrk="1" fontAlgn="auto" latinLnBrk="0" hangingPunct="1">
                <a:lnSpc>
                  <a:spcPct val="100000"/>
                </a:lnSpc>
                <a:spcBef>
                  <a:spcPts val="0"/>
                </a:spcBef>
                <a:spcAft>
                  <a:spcPts val="0"/>
                </a:spcAft>
                <a:buClrTx/>
                <a:buSzTx/>
                <a:buFontTx/>
                <a:buNone/>
                <a:tabLst/>
                <a:defRPr/>
              </a:pPr>
              <a:r>
                <a:rPr lang="en-US" sz="3300" b="1" spc="492" dirty="0" smtClean="0">
                  <a:solidFill>
                    <a:schemeClr val="bg1"/>
                  </a:solidFill>
                  <a:latin typeface="Tahoma" pitchFamily="34" charset="0"/>
                  <a:ea typeface="Tahoma" pitchFamily="34" charset="0"/>
                  <a:cs typeface="Tahoma" pitchFamily="34" charset="0"/>
                </a:rPr>
                <a:t>CONTENTS</a:t>
              </a:r>
            </a:p>
            <a:p>
              <a:pPr algn="l"/>
              <a:endParaRPr lang="sr-Latn-RS" sz="2300" b="0" baseline="0" dirty="0" smtClean="0">
                <a:solidFill>
                  <a:schemeClr val="bg1"/>
                </a:solidFill>
                <a:latin typeface="Tahoma" pitchFamily="34" charset="0"/>
                <a:ea typeface="Tahoma" pitchFamily="34" charset="0"/>
                <a:cs typeface="Tahoma" pitchFamily="34" charset="0"/>
              </a:endParaRPr>
            </a:p>
            <a:p>
              <a:pPr algn="just"/>
              <a:r>
                <a:rPr lang="en-US" sz="2300" b="0" baseline="0" dirty="0" smtClean="0">
                  <a:solidFill>
                    <a:schemeClr val="bg1"/>
                  </a:solidFill>
                  <a:latin typeface="Tahoma" pitchFamily="34" charset="0"/>
                  <a:ea typeface="Tahoma" pitchFamily="34" charset="0"/>
                  <a:cs typeface="Tahoma" pitchFamily="34" charset="0"/>
                </a:rPr>
                <a:t>The contents part of the template is organized in 3 columns and is prepared for the presentation of your paper. The contents are organized according to the following sections:</a:t>
              </a:r>
            </a:p>
            <a:p>
              <a:pPr algn="just"/>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1. </a:t>
              </a:r>
              <a:r>
                <a:rPr lang="en-US" sz="2300" b="0" baseline="0" dirty="0" smtClean="0">
                  <a:solidFill>
                    <a:schemeClr val="bg1"/>
                  </a:solidFill>
                  <a:latin typeface="Tahoma" pitchFamily="34" charset="0"/>
                  <a:ea typeface="Tahoma" pitchFamily="34" charset="0"/>
                  <a:cs typeface="Tahoma" pitchFamily="34" charset="0"/>
                </a:rPr>
                <a:t>Abstract</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2. </a:t>
              </a:r>
              <a:r>
                <a:rPr lang="en-US" sz="2300" b="0" baseline="0" dirty="0" smtClean="0">
                  <a:solidFill>
                    <a:schemeClr val="bg1"/>
                  </a:solidFill>
                  <a:latin typeface="Tahoma" pitchFamily="34" charset="0"/>
                  <a:ea typeface="Tahoma" pitchFamily="34" charset="0"/>
                  <a:cs typeface="Tahoma" pitchFamily="34" charset="0"/>
                </a:rPr>
                <a:t>Introduction</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3. </a:t>
              </a:r>
              <a:r>
                <a:rPr lang="en-US" sz="2300" b="0" baseline="0" dirty="0" smtClean="0">
                  <a:solidFill>
                    <a:schemeClr val="bg1"/>
                  </a:solidFill>
                  <a:latin typeface="Tahoma" pitchFamily="34" charset="0"/>
                  <a:ea typeface="Tahoma" pitchFamily="34" charset="0"/>
                  <a:cs typeface="Tahoma" pitchFamily="34" charset="0"/>
                </a:rPr>
                <a:t>Objectives</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4. </a:t>
              </a:r>
              <a:r>
                <a:rPr lang="en-US" sz="2300" b="0" baseline="0" dirty="0" smtClean="0">
                  <a:solidFill>
                    <a:schemeClr val="bg1"/>
                  </a:solidFill>
                  <a:latin typeface="Tahoma" pitchFamily="34" charset="0"/>
                  <a:ea typeface="Tahoma" pitchFamily="34" charset="0"/>
                  <a:cs typeface="Tahoma" pitchFamily="34" charset="0"/>
                </a:rPr>
                <a:t>Results</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5. </a:t>
              </a:r>
              <a:r>
                <a:rPr lang="en-US" sz="2300" b="0" baseline="0" dirty="0" smtClean="0">
                  <a:solidFill>
                    <a:schemeClr val="bg1"/>
                  </a:solidFill>
                  <a:latin typeface="Tahoma" pitchFamily="34" charset="0"/>
                  <a:ea typeface="Tahoma" pitchFamily="34" charset="0"/>
                  <a:cs typeface="Tahoma" pitchFamily="34" charset="0"/>
                </a:rPr>
                <a:t>Conclusion</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6. </a:t>
              </a:r>
              <a:r>
                <a:rPr lang="en-US" sz="2300" b="0" baseline="0" dirty="0" smtClean="0">
                  <a:solidFill>
                    <a:schemeClr val="bg1"/>
                  </a:solidFill>
                  <a:latin typeface="Tahoma" pitchFamily="34" charset="0"/>
                  <a:ea typeface="Tahoma" pitchFamily="34" charset="0"/>
                  <a:cs typeface="Tahoma" pitchFamily="34" charset="0"/>
                </a:rPr>
                <a:t>References</a:t>
              </a:r>
              <a:endParaRPr lang="sr-Latn-RS" sz="2300" b="0" baseline="0" dirty="0" smtClean="0">
                <a:solidFill>
                  <a:schemeClr val="bg1"/>
                </a:solidFill>
                <a:latin typeface="Tahoma" pitchFamily="34" charset="0"/>
                <a:ea typeface="Tahoma" pitchFamily="34" charset="0"/>
                <a:cs typeface="Tahoma" pitchFamily="34" charset="0"/>
              </a:endParaRPr>
            </a:p>
            <a:p>
              <a:pPr marL="421458" indent="-421458" algn="l">
                <a:buNone/>
              </a:pPr>
              <a:r>
                <a:rPr lang="sr-Latn-RS" sz="2300" b="0" baseline="0" dirty="0" smtClean="0">
                  <a:solidFill>
                    <a:schemeClr val="bg1"/>
                  </a:solidFill>
                  <a:latin typeface="Tahoma" pitchFamily="34" charset="0"/>
                  <a:ea typeface="Tahoma" pitchFamily="34" charset="0"/>
                  <a:cs typeface="Tahoma" pitchFamily="34" charset="0"/>
                </a:rPr>
                <a:t>   7. </a:t>
              </a:r>
              <a:r>
                <a:rPr lang="en-US" sz="2300" b="0" baseline="0" dirty="0" smtClean="0">
                  <a:solidFill>
                    <a:schemeClr val="bg1"/>
                  </a:solidFill>
                  <a:latin typeface="Tahoma" pitchFamily="34" charset="0"/>
                  <a:ea typeface="Tahoma" pitchFamily="34" charset="0"/>
                  <a:cs typeface="Tahoma" pitchFamily="34" charset="0"/>
                </a:rPr>
                <a:t>Contact</a:t>
              </a:r>
              <a:r>
                <a:rPr lang="sr-Latn-RS" sz="2300" b="0" baseline="0" dirty="0" smtClean="0">
                  <a:solidFill>
                    <a:schemeClr val="bg1"/>
                  </a:solidFill>
                  <a:latin typeface="Tahoma" pitchFamily="34" charset="0"/>
                  <a:ea typeface="Tahoma" pitchFamily="34" charset="0"/>
                  <a:cs typeface="Tahoma" pitchFamily="34" charset="0"/>
                </a:rPr>
                <a:t> </a:t>
              </a:r>
            </a:p>
            <a:p>
              <a:pPr marL="421458" indent="-421458" algn="l">
                <a:buNone/>
              </a:pPr>
              <a:endParaRPr lang="sr-Latn-RS" sz="2300" b="0" baseline="0" dirty="0" smtClean="0">
                <a:solidFill>
                  <a:schemeClr val="bg1"/>
                </a:solidFill>
                <a:latin typeface="Tahoma" pitchFamily="34" charset="0"/>
                <a:ea typeface="Tahoma" pitchFamily="34" charset="0"/>
                <a:cs typeface="Tahoma" pitchFamily="34" charset="0"/>
              </a:endParaRPr>
            </a:p>
            <a:p>
              <a:pPr marL="0" marR="0" indent="0" algn="just" defTabSz="2528504" rtl="0" eaLnBrk="1" fontAlgn="auto" latinLnBrk="0" hangingPunct="1">
                <a:lnSpc>
                  <a:spcPct val="100000"/>
                </a:lnSpc>
                <a:spcBef>
                  <a:spcPts val="0"/>
                </a:spcBef>
                <a:spcAft>
                  <a:spcPts val="0"/>
                </a:spcAft>
                <a:buClrTx/>
                <a:buSzTx/>
                <a:buFontTx/>
                <a:buNone/>
                <a:tabLst/>
                <a:defRPr/>
              </a:pPr>
              <a:r>
                <a:rPr lang="en-US" sz="2300" b="0" baseline="0" dirty="0" smtClean="0">
                  <a:solidFill>
                    <a:schemeClr val="bg1"/>
                  </a:solidFill>
                  <a:latin typeface="Tahoma" pitchFamily="34" charset="0"/>
                  <a:ea typeface="Tahoma" pitchFamily="34" charset="0"/>
                  <a:cs typeface="Tahoma" pitchFamily="34" charset="0"/>
                </a:rPr>
                <a:t>The section Contact is intended for the presenter photo and the author contact data for future communication. All font sizes are set to</a:t>
              </a:r>
              <a:r>
                <a:rPr lang="sr-Latn-RS" sz="2300" b="0" baseline="0" dirty="0" smtClean="0">
                  <a:solidFill>
                    <a:schemeClr val="bg1"/>
                  </a:solidFill>
                  <a:latin typeface="Tahoma" pitchFamily="34" charset="0"/>
                  <a:ea typeface="Tahoma" pitchFamily="34" charset="0"/>
                  <a:cs typeface="Tahoma" pitchFamily="34" charset="0"/>
                </a:rPr>
                <a:t> </a:t>
              </a:r>
              <a:r>
                <a:rPr lang="en-US" sz="2300" b="0" baseline="0" dirty="0" smtClean="0">
                  <a:solidFill>
                    <a:schemeClr val="bg1"/>
                  </a:solidFill>
                  <a:latin typeface="Tahoma" pitchFamily="34" charset="0"/>
                  <a:ea typeface="Tahoma" pitchFamily="34" charset="0"/>
                  <a:cs typeface="Tahoma" pitchFamily="34" charset="0"/>
                </a:rPr>
                <a:t>25</a:t>
              </a:r>
              <a:r>
                <a:rPr lang="sr-Latn-RS" sz="2300" b="0" baseline="0" dirty="0" smtClean="0">
                  <a:solidFill>
                    <a:schemeClr val="bg1"/>
                  </a:solidFill>
                  <a:latin typeface="Tahoma" pitchFamily="34" charset="0"/>
                  <a:ea typeface="Tahoma" pitchFamily="34" charset="0"/>
                  <a:cs typeface="Tahoma" pitchFamily="34" charset="0"/>
                </a:rPr>
                <a:t> </a:t>
              </a:r>
              <a:r>
                <a:rPr lang="sr-Latn-RS" sz="2300" b="0" baseline="0" dirty="0" smtClean="0">
                  <a:solidFill>
                    <a:schemeClr val="bg1"/>
                  </a:solidFill>
                  <a:latin typeface="Tahoma" pitchFamily="34" charset="0"/>
                  <a:ea typeface="Tahoma" pitchFamily="34" charset="0"/>
                  <a:cs typeface="Tahoma" pitchFamily="34" charset="0"/>
                </a:rPr>
                <a:t>pt.</a:t>
              </a:r>
            </a:p>
            <a:p>
              <a:pPr marL="0" indent="0" algn="just">
                <a:buNone/>
              </a:pPr>
              <a:endParaRPr lang="sr-Latn-RS" sz="2300" b="0" baseline="0" dirty="0" smtClean="0">
                <a:solidFill>
                  <a:schemeClr val="bg1"/>
                </a:solidFill>
                <a:latin typeface="Tahoma" pitchFamily="34" charset="0"/>
                <a:ea typeface="Tahoma" pitchFamily="34" charset="0"/>
                <a:cs typeface="Tahoma" pitchFamily="34" charset="0"/>
              </a:endParaRPr>
            </a:p>
            <a:p>
              <a:pPr marL="0" indent="0" algn="just">
                <a:buNone/>
              </a:pPr>
              <a:r>
                <a:rPr lang="en-US" sz="2300" b="0" baseline="0" dirty="0" smtClean="0">
                  <a:solidFill>
                    <a:srgbClr val="FFFF00"/>
                  </a:solidFill>
                  <a:latin typeface="Tahoma" pitchFamily="34" charset="0"/>
                  <a:ea typeface="Tahoma" pitchFamily="34" charset="0"/>
                  <a:cs typeface="Tahoma" pitchFamily="34" charset="0"/>
                </a:rPr>
                <a:t>The position, length, order and the title of the sections can be changed in regard to your paper requirements</a:t>
              </a:r>
              <a:r>
                <a:rPr lang="sr-Latn-RS" sz="2300" b="0" baseline="0" dirty="0" smtClean="0">
                  <a:solidFill>
                    <a:srgbClr val="FFFF00"/>
                  </a:solidFill>
                  <a:latin typeface="Tahoma" pitchFamily="34" charset="0"/>
                  <a:ea typeface="Tahoma" pitchFamily="34" charset="0"/>
                  <a:cs typeface="Tahoma" pitchFamily="34" charset="0"/>
                </a:rPr>
                <a:t>.</a:t>
              </a:r>
              <a:r>
                <a:rPr lang="en-US" sz="2300" b="0" baseline="0" dirty="0" smtClean="0">
                  <a:solidFill>
                    <a:srgbClr val="FFFF00"/>
                  </a:solidFill>
                  <a:latin typeface="Tahoma" pitchFamily="34" charset="0"/>
                  <a:ea typeface="Tahoma" pitchFamily="34" charset="0"/>
                  <a:cs typeface="Tahoma" pitchFamily="34" charset="0"/>
                </a:rPr>
                <a:t> Please take care the references section is intended for only the most important literature (do not put all the references from the paper).</a:t>
              </a:r>
              <a:endParaRPr lang="sr-Latn-RS" sz="2300" b="0" baseline="0" dirty="0" smtClean="0">
                <a:solidFill>
                  <a:srgbClr val="FFFF00"/>
                </a:solidFill>
                <a:latin typeface="Tahoma" pitchFamily="34" charset="0"/>
                <a:ea typeface="Tahoma" pitchFamily="34" charset="0"/>
                <a:cs typeface="Tahoma" pitchFamily="34" charset="0"/>
              </a:endParaRPr>
            </a:p>
            <a:p>
              <a:pPr marL="0" indent="0" algn="l">
                <a:buNone/>
              </a:pPr>
              <a:endParaRPr lang="sr-Latn-RS" sz="2300" b="0" baseline="0" dirty="0" smtClean="0">
                <a:solidFill>
                  <a:schemeClr val="bg1"/>
                </a:solidFill>
                <a:latin typeface="Tahoma" pitchFamily="34" charset="0"/>
                <a:ea typeface="Tahoma" pitchFamily="34" charset="0"/>
                <a:cs typeface="Tahoma" pitchFamily="34" charset="0"/>
              </a:endParaRPr>
            </a:p>
            <a:p>
              <a:pPr marL="0" indent="0" algn="l">
                <a:buNone/>
              </a:pPr>
              <a:r>
                <a:rPr lang="en-US" sz="2300" b="1" baseline="0" dirty="0" smtClean="0">
                  <a:solidFill>
                    <a:schemeClr val="bg1"/>
                  </a:solidFill>
                  <a:latin typeface="Tahoma" pitchFamily="34" charset="0"/>
                  <a:ea typeface="Tahoma" pitchFamily="34" charset="0"/>
                  <a:cs typeface="Tahoma" pitchFamily="34" charset="0"/>
                </a:rPr>
                <a:t>Figures, graphs and tables can be freely added</a:t>
              </a:r>
              <a:r>
                <a:rPr lang="sr-Latn-RS" sz="2300" b="1" baseline="0" dirty="0" smtClean="0">
                  <a:solidFill>
                    <a:schemeClr val="bg1"/>
                  </a:solidFill>
                  <a:latin typeface="Tahoma" pitchFamily="34" charset="0"/>
                  <a:ea typeface="Tahoma" pitchFamily="34" charset="0"/>
                  <a:cs typeface="Tahoma" pitchFamily="34" charset="0"/>
                </a:rPr>
                <a:t>.</a:t>
              </a:r>
            </a:p>
            <a:p>
              <a:pPr marL="0" indent="0" algn="l">
                <a:buNone/>
              </a:pPr>
              <a:endParaRPr lang="sr-Latn-RS" sz="2300" b="0" baseline="0" dirty="0" smtClean="0">
                <a:solidFill>
                  <a:schemeClr val="bg1"/>
                </a:solidFill>
                <a:latin typeface="Tahoma" pitchFamily="34" charset="0"/>
                <a:ea typeface="Tahoma" pitchFamily="34" charset="0"/>
                <a:cs typeface="Tahoma" pitchFamily="34" charset="0"/>
              </a:endParaRPr>
            </a:p>
            <a:p>
              <a:pPr marL="0" marR="0" indent="0" algn="just" defTabSz="2528504" rtl="0" eaLnBrk="1" fontAlgn="auto" latinLnBrk="0" hangingPunct="1">
                <a:lnSpc>
                  <a:spcPct val="100000"/>
                </a:lnSpc>
                <a:spcBef>
                  <a:spcPts val="0"/>
                </a:spcBef>
                <a:spcAft>
                  <a:spcPts val="0"/>
                </a:spcAft>
                <a:buClrTx/>
                <a:buSzTx/>
                <a:buFontTx/>
                <a:buNone/>
                <a:tabLst/>
                <a:defRPr/>
              </a:pPr>
              <a:r>
                <a:rPr lang="en-US" sz="2300" b="1" baseline="0" dirty="0" smtClean="0">
                  <a:solidFill>
                    <a:srgbClr val="FFFF00"/>
                  </a:solidFill>
                  <a:latin typeface="Tahoma" pitchFamily="34" charset="0"/>
                  <a:ea typeface="Tahoma" pitchFamily="34" charset="0"/>
                  <a:cs typeface="Tahoma" pitchFamily="34" charset="0"/>
                </a:rPr>
                <a:t>After you have finished the poster preparation, print the poster in PDF document. Please select the intended A1 paper size from the preferences.</a:t>
              </a:r>
            </a:p>
            <a:p>
              <a:pPr marL="421458" indent="-421458" algn="l">
                <a:buNone/>
              </a:pPr>
              <a:endParaRPr lang="sr-Latn-RS" sz="2300" b="0" baseline="0" dirty="0" smtClean="0">
                <a:solidFill>
                  <a:schemeClr val="bg1"/>
                </a:solidFill>
                <a:latin typeface="Tahoma" pitchFamily="34" charset="0"/>
                <a:ea typeface="Tahoma" pitchFamily="34" charset="0"/>
                <a:cs typeface="Tahoma" pitchFamily="34" charset="0"/>
              </a:endParaRPr>
            </a:p>
            <a:p>
              <a:pPr algn="just"/>
              <a:r>
                <a:rPr lang="en-US" sz="2300" b="0" baseline="0" dirty="0" smtClean="0">
                  <a:solidFill>
                    <a:schemeClr val="bg1"/>
                  </a:solidFill>
                  <a:latin typeface="Tahoma" pitchFamily="34" charset="0"/>
                  <a:ea typeface="Tahoma" pitchFamily="34" charset="0"/>
                  <a:cs typeface="Tahoma" pitchFamily="34" charset="0"/>
                </a:rPr>
                <a:t>The figure below shows the </a:t>
              </a:r>
              <a:r>
                <a:rPr lang="en-US" sz="2300" b="0" baseline="0" dirty="0" err="1" smtClean="0">
                  <a:solidFill>
                    <a:schemeClr val="bg1"/>
                  </a:solidFill>
                  <a:latin typeface="Tahoma" pitchFamily="34" charset="0"/>
                  <a:ea typeface="Tahoma" pitchFamily="34" charset="0"/>
                  <a:cs typeface="Tahoma" pitchFamily="34" charset="0"/>
                </a:rPr>
                <a:t>AdobePDF</a:t>
              </a:r>
              <a:r>
                <a:rPr lang="en-US" sz="2300" b="0" baseline="0" dirty="0" smtClean="0">
                  <a:solidFill>
                    <a:schemeClr val="bg1"/>
                  </a:solidFill>
                  <a:latin typeface="Tahoma" pitchFamily="34" charset="0"/>
                  <a:ea typeface="Tahoma" pitchFamily="34" charset="0"/>
                  <a:cs typeface="Tahoma" pitchFamily="34" charset="0"/>
                </a:rPr>
                <a:t> printer settings, in order to properly convert your poster.</a:t>
              </a:r>
              <a:endParaRPr lang="sr-Latn-RS" sz="2300" b="0" baseline="0" dirty="0" smtClean="0">
                <a:solidFill>
                  <a:schemeClr val="bg1"/>
                </a:solidFill>
                <a:latin typeface="Tahoma" pitchFamily="34" charset="0"/>
                <a:ea typeface="Tahoma" pitchFamily="34" charset="0"/>
                <a:cs typeface="Tahoma" pitchFamily="34" charset="0"/>
              </a:endParaRPr>
            </a:p>
            <a:p>
              <a:pPr algn="l"/>
              <a:endParaRPr lang="en-U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l"/>
              <a:endParaRPr lang="sr-Latn-RS" sz="2300" b="0" spc="0" baseline="0" dirty="0" smtClean="0">
                <a:solidFill>
                  <a:schemeClr val="bg1"/>
                </a:solidFill>
                <a:latin typeface="Tahoma" pitchFamily="34" charset="0"/>
                <a:ea typeface="Tahoma" pitchFamily="34" charset="0"/>
                <a:cs typeface="Tahoma" pitchFamily="34" charset="0"/>
              </a:endParaRPr>
            </a:p>
            <a:p>
              <a:pPr algn="just"/>
              <a:r>
                <a:rPr lang="en-US" sz="2300" b="0" spc="0" baseline="0" dirty="0" smtClean="0">
                  <a:solidFill>
                    <a:schemeClr val="bg1"/>
                  </a:solidFill>
                  <a:latin typeface="Tahoma" pitchFamily="34" charset="0"/>
                  <a:ea typeface="Tahoma" pitchFamily="34" charset="0"/>
                  <a:cs typeface="Tahoma" pitchFamily="34" charset="0"/>
                </a:rPr>
                <a:t>At the end, please take a look at the PDF document and confirm everything looks the way you intended it to. After you make sure that everything is in order you can take the PDF document for printing.</a:t>
              </a:r>
              <a:r>
                <a:rPr lang="sr-Latn-RS" sz="2300" b="0" spc="0" baseline="0" dirty="0" smtClean="0">
                  <a:solidFill>
                    <a:schemeClr val="bg1"/>
                  </a:solidFill>
                  <a:latin typeface="Tahoma" pitchFamily="34" charset="0"/>
                  <a:ea typeface="Tahoma" pitchFamily="34" charset="0"/>
                  <a:cs typeface="Tahoma" pitchFamily="34" charset="0"/>
                </a:rPr>
                <a:t> </a:t>
              </a:r>
              <a:endParaRPr lang="en-US" sz="2300" b="0" spc="0" baseline="0" dirty="0" smtClean="0">
                <a:solidFill>
                  <a:schemeClr val="bg1"/>
                </a:solidFill>
                <a:latin typeface="Tahoma" pitchFamily="34" charset="0"/>
                <a:ea typeface="Tahoma" pitchFamily="34" charset="0"/>
                <a:cs typeface="Tahoma" pitchFamily="34" charset="0"/>
              </a:endParaRPr>
            </a:p>
            <a:p>
              <a:pPr algn="just"/>
              <a:endParaRPr lang="en-US" sz="2300" b="0" spc="0" baseline="0" dirty="0" smtClean="0">
                <a:solidFill>
                  <a:schemeClr val="bg1"/>
                </a:solidFill>
                <a:latin typeface="Tahoma" pitchFamily="34" charset="0"/>
                <a:ea typeface="Tahoma" pitchFamily="34" charset="0"/>
                <a:cs typeface="Tahoma" pitchFamily="34" charset="0"/>
              </a:endParaRPr>
            </a:p>
            <a:p>
              <a:pPr algn="just"/>
              <a:endParaRPr lang="en-US" sz="2300" b="0" spc="0" baseline="0" dirty="0" smtClean="0">
                <a:solidFill>
                  <a:schemeClr val="bg1"/>
                </a:solidFill>
                <a:latin typeface="Tahoma" pitchFamily="34" charset="0"/>
                <a:ea typeface="Tahoma" pitchFamily="34" charset="0"/>
                <a:cs typeface="Tahoma" pitchFamily="34" charset="0"/>
              </a:endParaRPr>
            </a:p>
            <a:p>
              <a:pPr marL="0" marR="0" indent="0" algn="ctr" defTabSz="3085565" rtl="0" eaLnBrk="1" fontAlgn="base" latinLnBrk="0" hangingPunct="1">
                <a:lnSpc>
                  <a:spcPct val="100000"/>
                </a:lnSpc>
                <a:spcBef>
                  <a:spcPct val="0"/>
                </a:spcBef>
                <a:spcAft>
                  <a:spcPct val="0"/>
                </a:spcAft>
                <a:buClrTx/>
                <a:buSzTx/>
                <a:buFontTx/>
                <a:buNone/>
                <a:tabLst/>
                <a:defRPr/>
              </a:pPr>
              <a:r>
                <a:rPr lang="en-US" sz="2400" baseline="0" dirty="0" smtClean="0">
                  <a:latin typeface="Tahoma" pitchFamily="34" charset="0"/>
                  <a:ea typeface="Tahoma" pitchFamily="34" charset="0"/>
                  <a:cs typeface="Tahoma" pitchFamily="34" charset="0"/>
                </a:rPr>
                <a:t>With kind regards,</a:t>
              </a:r>
            </a:p>
            <a:p>
              <a:pPr marL="0" marR="0" indent="0" algn="ctr" defTabSz="3085565" rtl="0" eaLnBrk="1" fontAlgn="base" latinLnBrk="0" hangingPunct="1">
                <a:lnSpc>
                  <a:spcPct val="100000"/>
                </a:lnSpc>
                <a:spcBef>
                  <a:spcPct val="0"/>
                </a:spcBef>
                <a:spcAft>
                  <a:spcPct val="0"/>
                </a:spcAft>
                <a:buClrTx/>
                <a:buSzTx/>
                <a:buFontTx/>
                <a:buNone/>
                <a:tabLst/>
                <a:defRPr/>
              </a:pPr>
              <a:r>
                <a:rPr lang="en-US" sz="2400" baseline="0" dirty="0" smtClean="0">
                  <a:latin typeface="Tahoma" pitchFamily="34" charset="0"/>
                  <a:ea typeface="Tahoma" pitchFamily="34" charset="0"/>
                  <a:cs typeface="Tahoma" pitchFamily="34" charset="0"/>
                </a:rPr>
                <a:t>IEEE EUROCON 2019 Organizing team</a:t>
              </a:r>
              <a:endParaRPr lang="en-US" sz="2300" b="0" spc="0" baseline="0" dirty="0" smtClean="0">
                <a:solidFill>
                  <a:schemeClr val="bg1"/>
                </a:solidFill>
                <a:latin typeface="Tahoma" pitchFamily="34" charset="0"/>
                <a:ea typeface="Tahoma" pitchFamily="34" charset="0"/>
                <a:cs typeface="Tahoma" pitchFamily="34" charset="0"/>
              </a:endParaRPr>
            </a:p>
            <a:p>
              <a:pPr algn="l"/>
              <a:endParaRPr lang="en-US" sz="2300" b="0" spc="0" baseline="0" dirty="0" smtClean="0">
                <a:solidFill>
                  <a:schemeClr val="bg1">
                    <a:lumMod val="75000"/>
                  </a:schemeClr>
                </a:solidFill>
                <a:latin typeface="Tahoma" pitchFamily="34" charset="0"/>
                <a:ea typeface="Tahoma" pitchFamily="34" charset="0"/>
                <a:cs typeface="Tahoma" pitchFamily="34" charset="0"/>
              </a:endParaRPr>
            </a:p>
            <a:p>
              <a:pPr algn="l"/>
              <a:r>
                <a:rPr lang="en-US" sz="2300" b="1" baseline="0" dirty="0" smtClean="0">
                  <a:solidFill>
                    <a:schemeClr val="bg1"/>
                  </a:solidFill>
                  <a:latin typeface="Trebuchet MS" pitchFamily="34" charset="0"/>
                </a:rPr>
                <a:t/>
              </a:r>
              <a:br>
                <a:rPr lang="en-US" sz="2300" b="1" baseline="0" dirty="0" smtClean="0">
                  <a:solidFill>
                    <a:schemeClr val="bg1"/>
                  </a:solidFill>
                  <a:latin typeface="Trebuchet MS" pitchFamily="34" charset="0"/>
                </a:rPr>
              </a:br>
              <a:endParaRPr lang="en-US" sz="2300" b="1" dirty="0" smtClean="0">
                <a:solidFill>
                  <a:schemeClr val="bg1"/>
                </a:solidFill>
                <a:latin typeface="Trebuchet MS" pitchFamily="34" charset="0"/>
              </a:endParaRPr>
            </a:p>
            <a:p>
              <a:pPr algn="ctr"/>
              <a:endParaRPr lang="en-US" sz="2300" b="1" dirty="0" smtClean="0">
                <a:solidFill>
                  <a:srgbClr val="FFC000"/>
                </a:solidFill>
                <a:latin typeface="Trebuchet MS" pitchFamily="34" charset="0"/>
              </a:endParaRPr>
            </a:p>
            <a:p>
              <a:pPr algn="ctr"/>
              <a:endParaRPr lang="en-US" sz="2300" b="1" dirty="0" smtClean="0">
                <a:solidFill>
                  <a:srgbClr val="FFC000"/>
                </a:solidFill>
                <a:latin typeface="Trebuchet MS" pitchFamily="34" charset="0"/>
              </a:endParaRPr>
            </a:p>
          </p:txBody>
        </p:sp>
        <p:cxnSp>
          <p:nvCxnSpPr>
            <p:cNvPr id="12" name="Straight Connector 1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3" cstate="print"/>
          <a:srcRect/>
          <a:stretch>
            <a:fillRect/>
          </a:stretch>
        </p:blipFill>
        <p:spPr bwMode="auto">
          <a:xfrm>
            <a:off x="-8204200" y="24722931"/>
            <a:ext cx="7880424" cy="2168412"/>
          </a:xfrm>
          <a:prstGeom prst="rect">
            <a:avLst/>
          </a:prstGeom>
          <a:noFill/>
          <a:ln w="9525">
            <a:noFill/>
            <a:miter lim="800000"/>
            <a:headEnd/>
            <a:tailEnd/>
          </a:ln>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5601305" y="29296977"/>
            <a:ext cx="10058400" cy="75995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28504" rtl="0" eaLnBrk="1" latinLnBrk="0" hangingPunct="1">
        <a:spcBef>
          <a:spcPct val="0"/>
        </a:spcBef>
        <a:buNone/>
        <a:defRPr sz="12100" kern="1200">
          <a:solidFill>
            <a:schemeClr val="tx1"/>
          </a:solidFill>
          <a:latin typeface="+mj-lt"/>
          <a:ea typeface="+mj-ea"/>
          <a:cs typeface="+mj-cs"/>
        </a:defRPr>
      </a:lvl1pPr>
    </p:titleStyle>
    <p:bodyStyle>
      <a:lvl1pPr marL="948190" indent="-948190" algn="l" defTabSz="2528504"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54410" indent="-790157" algn="l" defTabSz="2528504"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60631" indent="-632126" algn="l" defTabSz="2528504"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424883"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4pPr>
      <a:lvl5pPr marL="5689135"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5pPr>
      <a:lvl6pPr marL="6953387"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6pPr>
      <a:lvl7pPr marL="8217638"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7pPr>
      <a:lvl8pPr marL="9481892"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8pPr>
      <a:lvl9pPr marL="10746143" indent="-632126" algn="l" defTabSz="2528504" rtl="0" eaLnBrk="1" latinLnBrk="0" hangingPunct="1">
        <a:spcBef>
          <a:spcPct val="20000"/>
        </a:spcBef>
        <a:buFont typeface="Arial" pitchFamily="34" charset="0"/>
        <a:buChar char="•"/>
        <a:defRPr sz="5700" kern="1200">
          <a:solidFill>
            <a:schemeClr val="tx1"/>
          </a:solidFill>
          <a:latin typeface="+mn-lt"/>
          <a:ea typeface="+mn-ea"/>
          <a:cs typeface="+mn-cs"/>
        </a:defRPr>
      </a:lvl9pPr>
    </p:bodyStyle>
    <p:otherStyle>
      <a:defPPr>
        <a:defRPr lang="en-US"/>
      </a:defPPr>
      <a:lvl1pPr marL="0" algn="l" defTabSz="2528504" rtl="0" eaLnBrk="1" latinLnBrk="0" hangingPunct="1">
        <a:defRPr sz="4900" kern="1200">
          <a:solidFill>
            <a:schemeClr val="tx1"/>
          </a:solidFill>
          <a:latin typeface="+mn-lt"/>
          <a:ea typeface="+mn-ea"/>
          <a:cs typeface="+mn-cs"/>
        </a:defRPr>
      </a:lvl1pPr>
      <a:lvl2pPr marL="1264251" algn="l" defTabSz="2528504" rtl="0" eaLnBrk="1" latinLnBrk="0" hangingPunct="1">
        <a:defRPr sz="4900" kern="1200">
          <a:solidFill>
            <a:schemeClr val="tx1"/>
          </a:solidFill>
          <a:latin typeface="+mn-lt"/>
          <a:ea typeface="+mn-ea"/>
          <a:cs typeface="+mn-cs"/>
        </a:defRPr>
      </a:lvl2pPr>
      <a:lvl3pPr marL="2528504" algn="l" defTabSz="2528504" rtl="0" eaLnBrk="1" latinLnBrk="0" hangingPunct="1">
        <a:defRPr sz="4900" kern="1200">
          <a:solidFill>
            <a:schemeClr val="tx1"/>
          </a:solidFill>
          <a:latin typeface="+mn-lt"/>
          <a:ea typeface="+mn-ea"/>
          <a:cs typeface="+mn-cs"/>
        </a:defRPr>
      </a:lvl3pPr>
      <a:lvl4pPr marL="3792757" algn="l" defTabSz="2528504" rtl="0" eaLnBrk="1" latinLnBrk="0" hangingPunct="1">
        <a:defRPr sz="4900" kern="1200">
          <a:solidFill>
            <a:schemeClr val="tx1"/>
          </a:solidFill>
          <a:latin typeface="+mn-lt"/>
          <a:ea typeface="+mn-ea"/>
          <a:cs typeface="+mn-cs"/>
        </a:defRPr>
      </a:lvl4pPr>
      <a:lvl5pPr marL="5057009" algn="l" defTabSz="2528504" rtl="0" eaLnBrk="1" latinLnBrk="0" hangingPunct="1">
        <a:defRPr sz="4900" kern="1200">
          <a:solidFill>
            <a:schemeClr val="tx1"/>
          </a:solidFill>
          <a:latin typeface="+mn-lt"/>
          <a:ea typeface="+mn-ea"/>
          <a:cs typeface="+mn-cs"/>
        </a:defRPr>
      </a:lvl5pPr>
      <a:lvl6pPr marL="6321260" algn="l" defTabSz="2528504" rtl="0" eaLnBrk="1" latinLnBrk="0" hangingPunct="1">
        <a:defRPr sz="4900" kern="1200">
          <a:solidFill>
            <a:schemeClr val="tx1"/>
          </a:solidFill>
          <a:latin typeface="+mn-lt"/>
          <a:ea typeface="+mn-ea"/>
          <a:cs typeface="+mn-cs"/>
        </a:defRPr>
      </a:lvl6pPr>
      <a:lvl7pPr marL="7585513" algn="l" defTabSz="2528504" rtl="0" eaLnBrk="1" latinLnBrk="0" hangingPunct="1">
        <a:defRPr sz="4900" kern="1200">
          <a:solidFill>
            <a:schemeClr val="tx1"/>
          </a:solidFill>
          <a:latin typeface="+mn-lt"/>
          <a:ea typeface="+mn-ea"/>
          <a:cs typeface="+mn-cs"/>
        </a:defRPr>
      </a:lvl7pPr>
      <a:lvl8pPr marL="8849764" algn="l" defTabSz="2528504" rtl="0" eaLnBrk="1" latinLnBrk="0" hangingPunct="1">
        <a:defRPr sz="4900" kern="1200">
          <a:solidFill>
            <a:schemeClr val="tx1"/>
          </a:solidFill>
          <a:latin typeface="+mn-lt"/>
          <a:ea typeface="+mn-ea"/>
          <a:cs typeface="+mn-cs"/>
        </a:defRPr>
      </a:lvl8pPr>
      <a:lvl9pPr marL="10114018" algn="l" defTabSz="2528504"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itle 93"/>
          <p:cNvSpPr>
            <a:spLocks noGrp="1"/>
          </p:cNvSpPr>
          <p:nvPr>
            <p:ph type="title"/>
          </p:nvPr>
        </p:nvSpPr>
        <p:spPr>
          <a:xfrm>
            <a:off x="4064000" y="501112"/>
            <a:ext cx="16927638" cy="1414898"/>
          </a:xfrm>
          <a:noFill/>
          <a:ln>
            <a:noFill/>
          </a:ln>
        </p:spPr>
        <p:txBody>
          <a:bodyPr>
            <a:normAutofit/>
          </a:bodyPr>
          <a:lstStyle/>
          <a:p>
            <a:endParaRPr lang="en-US" dirty="0"/>
          </a:p>
        </p:txBody>
      </p:sp>
      <p:sp>
        <p:nvSpPr>
          <p:cNvPr id="20" name="Text Placeholder 19"/>
          <p:cNvSpPr>
            <a:spLocks noGrp="1"/>
          </p:cNvSpPr>
          <p:nvPr>
            <p:ph type="body" sz="quarter" idx="10"/>
          </p:nvPr>
        </p:nvSpPr>
        <p:spPr>
          <a:xfrm>
            <a:off x="393824" y="4678431"/>
            <a:ext cx="4811429" cy="623892"/>
          </a:xfrm>
          <a:solidFill>
            <a:srgbClr val="1A4BA9"/>
          </a:solidFill>
          <a:ln>
            <a:solidFill>
              <a:srgbClr val="1A4BA9"/>
            </a:solidFill>
          </a:ln>
        </p:spPr>
        <p:txBody>
          <a:bodyPr/>
          <a:lstStyle/>
          <a:p>
            <a:pPr algn="ctr"/>
            <a:r>
              <a:rPr lang="en-US" sz="3300" dirty="0" smtClean="0"/>
              <a:t>ABSTRACT</a:t>
            </a:r>
            <a:endParaRPr lang="en-US" sz="3300" dirty="0"/>
          </a:p>
        </p:txBody>
      </p:sp>
      <p:sp>
        <p:nvSpPr>
          <p:cNvPr id="28" name="Text Placeholder 27"/>
          <p:cNvSpPr>
            <a:spLocks noGrp="1"/>
          </p:cNvSpPr>
          <p:nvPr>
            <p:ph type="body" sz="quarter" idx="12"/>
          </p:nvPr>
        </p:nvSpPr>
        <p:spPr>
          <a:xfrm>
            <a:off x="393824" y="13419822"/>
            <a:ext cx="4811429" cy="623892"/>
          </a:xfrm>
          <a:solidFill>
            <a:srgbClr val="1A4BA9"/>
          </a:solidFill>
          <a:ln>
            <a:solidFill>
              <a:srgbClr val="1A4BA9"/>
            </a:solidFill>
          </a:ln>
        </p:spPr>
        <p:txBody>
          <a:bodyPr/>
          <a:lstStyle/>
          <a:p>
            <a:pPr algn="ctr"/>
            <a:r>
              <a:rPr lang="en-US" sz="3300" dirty="0" smtClean="0"/>
              <a:t>I</a:t>
            </a:r>
            <a:r>
              <a:rPr lang="sr-Latn-RS" sz="3300" dirty="0" smtClean="0"/>
              <a:t>. </a:t>
            </a:r>
            <a:r>
              <a:rPr lang="en-US" sz="3300" dirty="0" smtClean="0"/>
              <a:t>INTRODUCTION</a:t>
            </a:r>
          </a:p>
        </p:txBody>
      </p:sp>
      <p:sp>
        <p:nvSpPr>
          <p:cNvPr id="95" name="Text Placeholder 94"/>
          <p:cNvSpPr>
            <a:spLocks noGrp="1"/>
          </p:cNvSpPr>
          <p:nvPr>
            <p:ph type="body" sz="quarter" idx="14"/>
          </p:nvPr>
        </p:nvSpPr>
        <p:spPr>
          <a:xfrm>
            <a:off x="16181547" y="17075640"/>
            <a:ext cx="4811429" cy="623892"/>
          </a:xfrm>
          <a:solidFill>
            <a:srgbClr val="1A4BA9"/>
          </a:solidFill>
          <a:ln>
            <a:solidFill>
              <a:srgbClr val="1A4BA9"/>
            </a:solidFill>
          </a:ln>
        </p:spPr>
        <p:txBody>
          <a:bodyPr anchor="ctr" anchorCtr="1"/>
          <a:lstStyle/>
          <a:p>
            <a:r>
              <a:rPr lang="en-US" sz="3300" dirty="0" smtClean="0"/>
              <a:t>V</a:t>
            </a:r>
            <a:r>
              <a:rPr lang="sr-Latn-RS" sz="3300" dirty="0" smtClean="0"/>
              <a:t>. </a:t>
            </a:r>
            <a:r>
              <a:rPr lang="en-US" sz="3300" dirty="0" smtClean="0"/>
              <a:t>REFERENCES</a:t>
            </a:r>
          </a:p>
        </p:txBody>
      </p:sp>
      <p:sp>
        <p:nvSpPr>
          <p:cNvPr id="97" name="Text Placeholder 96"/>
          <p:cNvSpPr>
            <a:spLocks noGrp="1"/>
          </p:cNvSpPr>
          <p:nvPr>
            <p:ph type="body" sz="quarter" idx="16"/>
          </p:nvPr>
        </p:nvSpPr>
        <p:spPr>
          <a:xfrm>
            <a:off x="5601305" y="4678431"/>
            <a:ext cx="10184190" cy="623892"/>
          </a:xfrm>
          <a:solidFill>
            <a:srgbClr val="1A4BA9"/>
          </a:solidFill>
          <a:ln>
            <a:solidFill>
              <a:srgbClr val="1A4BA9"/>
            </a:solidFill>
          </a:ln>
        </p:spPr>
        <p:txBody>
          <a:bodyPr anchor="ctr" anchorCtr="1"/>
          <a:lstStyle/>
          <a:p>
            <a:r>
              <a:rPr lang="en-US" sz="3300" dirty="0" smtClean="0"/>
              <a:t>II. OBJECTIVES</a:t>
            </a:r>
          </a:p>
        </p:txBody>
      </p:sp>
      <p:sp>
        <p:nvSpPr>
          <p:cNvPr id="99" name="Text Placeholder 98"/>
          <p:cNvSpPr>
            <a:spLocks noGrp="1"/>
          </p:cNvSpPr>
          <p:nvPr>
            <p:ph type="body" sz="quarter" idx="18"/>
          </p:nvPr>
        </p:nvSpPr>
        <p:spPr>
          <a:xfrm>
            <a:off x="16181547" y="4678431"/>
            <a:ext cx="4811429" cy="623892"/>
          </a:xfrm>
          <a:solidFill>
            <a:srgbClr val="1A4BA9"/>
          </a:solidFill>
          <a:ln>
            <a:solidFill>
              <a:srgbClr val="1A4BA9"/>
            </a:solidFill>
          </a:ln>
        </p:spPr>
        <p:txBody>
          <a:bodyPr anchor="ctr" anchorCtr="1"/>
          <a:lstStyle/>
          <a:p>
            <a:r>
              <a:rPr lang="en-US" sz="3300" dirty="0" smtClean="0"/>
              <a:t>IV. CONCLUSIONS</a:t>
            </a:r>
          </a:p>
        </p:txBody>
      </p:sp>
      <p:sp>
        <p:nvSpPr>
          <p:cNvPr id="101" name="Text Placeholder 100"/>
          <p:cNvSpPr>
            <a:spLocks noGrp="1"/>
          </p:cNvSpPr>
          <p:nvPr>
            <p:ph type="body" sz="quarter" idx="20"/>
          </p:nvPr>
        </p:nvSpPr>
        <p:spPr>
          <a:xfrm>
            <a:off x="16181547" y="23745878"/>
            <a:ext cx="4811429" cy="623892"/>
          </a:xfrm>
          <a:solidFill>
            <a:srgbClr val="1A4BA9"/>
          </a:solidFill>
          <a:ln>
            <a:solidFill>
              <a:srgbClr val="1A4BA9"/>
            </a:solidFill>
          </a:ln>
        </p:spPr>
        <p:txBody>
          <a:bodyPr anchor="ctr" anchorCtr="1"/>
          <a:lstStyle/>
          <a:p>
            <a:r>
              <a:rPr lang="en-US" sz="2900" dirty="0" smtClean="0"/>
              <a:t>VI</a:t>
            </a:r>
            <a:r>
              <a:rPr lang="sr-Latn-RS" sz="2900" dirty="0" smtClean="0"/>
              <a:t>. </a:t>
            </a:r>
            <a:r>
              <a:rPr lang="en-US" sz="2900" dirty="0" smtClean="0"/>
              <a:t>CONTACT</a:t>
            </a:r>
          </a:p>
        </p:txBody>
      </p:sp>
      <p:sp>
        <p:nvSpPr>
          <p:cNvPr id="102" name="Text Placeholder 101"/>
          <p:cNvSpPr>
            <a:spLocks noGrp="1"/>
          </p:cNvSpPr>
          <p:nvPr>
            <p:ph type="body" sz="quarter" idx="21"/>
          </p:nvPr>
        </p:nvSpPr>
        <p:spPr>
          <a:xfrm>
            <a:off x="5601305" y="5756450"/>
            <a:ext cx="10184190" cy="12262456"/>
          </a:xfrm>
        </p:spPr>
        <p:txBody>
          <a:bodyPr/>
          <a:lstStyle/>
          <a:p>
            <a:endParaRPr lang="en-US" dirty="0"/>
          </a:p>
        </p:txBody>
      </p:sp>
      <p:sp>
        <p:nvSpPr>
          <p:cNvPr id="103" name="Text Placeholder 102"/>
          <p:cNvSpPr>
            <a:spLocks noGrp="1"/>
          </p:cNvSpPr>
          <p:nvPr>
            <p:ph type="body" sz="quarter" idx="24"/>
          </p:nvPr>
        </p:nvSpPr>
        <p:spPr>
          <a:xfrm>
            <a:off x="5601305" y="19703309"/>
            <a:ext cx="10184190" cy="9363022"/>
          </a:xfrm>
        </p:spPr>
        <p:txBody>
          <a:bodyPr/>
          <a:lstStyle/>
          <a:p>
            <a:endParaRPr lang="en-US" dirty="0"/>
          </a:p>
        </p:txBody>
      </p:sp>
      <p:sp>
        <p:nvSpPr>
          <p:cNvPr id="104" name="Picture Placeholder 103"/>
          <p:cNvSpPr>
            <a:spLocks noGrp="1"/>
          </p:cNvSpPr>
          <p:nvPr>
            <p:ph type="pic" sz="quarter" idx="135"/>
          </p:nvPr>
        </p:nvSpPr>
        <p:spPr>
          <a:xfrm>
            <a:off x="17878912" y="24621767"/>
            <a:ext cx="1653688" cy="2228187"/>
          </a:xfrm>
        </p:spPr>
      </p:sp>
      <p:sp>
        <p:nvSpPr>
          <p:cNvPr id="105" name="Text Placeholder 104"/>
          <p:cNvSpPr>
            <a:spLocks noGrp="1"/>
          </p:cNvSpPr>
          <p:nvPr>
            <p:ph type="body" sz="quarter" idx="136"/>
          </p:nvPr>
        </p:nvSpPr>
        <p:spPr>
          <a:xfrm>
            <a:off x="4064000" y="1916010"/>
            <a:ext cx="16926748" cy="1280146"/>
          </a:xfrm>
          <a:noFill/>
        </p:spPr>
        <p:txBody>
          <a:bodyPr/>
          <a:lstStyle/>
          <a:p>
            <a:endParaRPr lang="en-US" dirty="0"/>
          </a:p>
        </p:txBody>
      </p:sp>
      <p:sp>
        <p:nvSpPr>
          <p:cNvPr id="106" name="Text Placeholder 105"/>
          <p:cNvSpPr>
            <a:spLocks noGrp="1"/>
          </p:cNvSpPr>
          <p:nvPr>
            <p:ph type="body" sz="quarter" idx="137"/>
          </p:nvPr>
        </p:nvSpPr>
        <p:spPr>
          <a:xfrm>
            <a:off x="4064000" y="3196156"/>
            <a:ext cx="16926748" cy="1145395"/>
          </a:xfrm>
          <a:noFill/>
        </p:spPr>
        <p:txBody>
          <a:bodyPr/>
          <a:lstStyle/>
          <a:p>
            <a:endParaRPr lang="en-US" dirty="0" smtClean="0"/>
          </a:p>
        </p:txBody>
      </p:sp>
      <p:sp>
        <p:nvSpPr>
          <p:cNvPr id="38" name="Text Placeholder 25"/>
          <p:cNvSpPr txBox="1">
            <a:spLocks/>
          </p:cNvSpPr>
          <p:nvPr/>
        </p:nvSpPr>
        <p:spPr>
          <a:xfrm>
            <a:off x="5601305" y="18692666"/>
            <a:ext cx="10184190" cy="623229"/>
          </a:xfrm>
          <a:prstGeom prst="rect">
            <a:avLst/>
          </a:prstGeom>
          <a:solidFill>
            <a:srgbClr val="1A4BA9"/>
          </a:solidFill>
          <a:ln>
            <a:solidFill>
              <a:srgbClr val="1A4BA9"/>
            </a:solidFill>
          </a:ln>
        </p:spPr>
        <p:txBody>
          <a:bodyPr vert="horz" lIns="113461" tIns="56732" rIns="113461" bIns="56732"/>
          <a:lstStyle/>
          <a:p>
            <a:pPr algn="ctr">
              <a:spcBef>
                <a:spcPct val="20000"/>
              </a:spcBef>
              <a:defRPr/>
            </a:pPr>
            <a:r>
              <a:rPr lang="en-US" sz="3300" b="1" dirty="0" smtClean="0">
                <a:solidFill>
                  <a:schemeClr val="bg1"/>
                </a:solidFill>
                <a:cs typeface="Arial"/>
              </a:rPr>
              <a:t>III</a:t>
            </a:r>
            <a:r>
              <a:rPr lang="sr-Latn-RS" sz="3300" b="1" dirty="0" smtClean="0">
                <a:solidFill>
                  <a:schemeClr val="bg1"/>
                </a:solidFill>
                <a:cs typeface="Arial"/>
              </a:rPr>
              <a:t>. </a:t>
            </a:r>
            <a:r>
              <a:rPr lang="en-US" sz="3300" b="1" dirty="0" smtClean="0">
                <a:solidFill>
                  <a:schemeClr val="bg1"/>
                </a:solidFill>
                <a:cs typeface="Arial"/>
              </a:rPr>
              <a:t>RESULTS</a:t>
            </a:r>
            <a:endParaRPr lang="en-US" sz="3300" b="1" dirty="0">
              <a:solidFill>
                <a:schemeClr val="bg1"/>
              </a:solidFill>
              <a:cs typeface="Arial"/>
            </a:endParaRPr>
          </a:p>
        </p:txBody>
      </p:sp>
      <p:sp>
        <p:nvSpPr>
          <p:cNvPr id="107" name="Text Placeholder 106"/>
          <p:cNvSpPr>
            <a:spLocks noGrp="1"/>
          </p:cNvSpPr>
          <p:nvPr>
            <p:ph type="body" sz="quarter" idx="11"/>
          </p:nvPr>
        </p:nvSpPr>
        <p:spPr/>
        <p:txBody>
          <a:bodyPr/>
          <a:lstStyle/>
          <a:p>
            <a:endParaRPr lang="en-US" dirty="0"/>
          </a:p>
        </p:txBody>
      </p:sp>
      <p:sp>
        <p:nvSpPr>
          <p:cNvPr id="108" name="Text Placeholder 107"/>
          <p:cNvSpPr>
            <a:spLocks noGrp="1"/>
          </p:cNvSpPr>
          <p:nvPr>
            <p:ph type="body" sz="quarter" idx="13"/>
          </p:nvPr>
        </p:nvSpPr>
        <p:spPr>
          <a:xfrm>
            <a:off x="339472" y="14380594"/>
            <a:ext cx="4865781" cy="14685737"/>
          </a:xfrm>
        </p:spPr>
        <p:txBody>
          <a:bodyPr/>
          <a:lstStyle/>
          <a:p>
            <a:endParaRPr lang="en-US" dirty="0"/>
          </a:p>
        </p:txBody>
      </p:sp>
      <p:sp>
        <p:nvSpPr>
          <p:cNvPr id="109" name="Text Placeholder 102"/>
          <p:cNvSpPr>
            <a:spLocks noGrp="1"/>
          </p:cNvSpPr>
          <p:nvPr>
            <p:ph type="body" sz="quarter" idx="24"/>
          </p:nvPr>
        </p:nvSpPr>
        <p:spPr>
          <a:xfrm>
            <a:off x="16181547" y="18018906"/>
            <a:ext cx="4809201" cy="5390091"/>
          </a:xfrm>
        </p:spPr>
        <p:txBody>
          <a:bodyPr/>
          <a:lstStyle/>
          <a:p>
            <a:endParaRPr lang="en-US" dirty="0"/>
          </a:p>
        </p:txBody>
      </p:sp>
      <p:sp>
        <p:nvSpPr>
          <p:cNvPr id="110" name="Text Placeholder 102"/>
          <p:cNvSpPr>
            <a:spLocks noGrp="1"/>
          </p:cNvSpPr>
          <p:nvPr>
            <p:ph type="body" sz="quarter" idx="24"/>
          </p:nvPr>
        </p:nvSpPr>
        <p:spPr>
          <a:xfrm>
            <a:off x="16181547" y="27182060"/>
            <a:ext cx="4809201" cy="1884271"/>
          </a:xfrm>
        </p:spPr>
        <p:txBody>
          <a:bodyPr/>
          <a:lstStyle/>
          <a:p>
            <a:endParaRPr lang="en-US" dirty="0"/>
          </a:p>
        </p:txBody>
      </p:sp>
      <p:sp>
        <p:nvSpPr>
          <p:cNvPr id="111" name="Text Placeholder 102"/>
          <p:cNvSpPr>
            <a:spLocks noGrp="1"/>
          </p:cNvSpPr>
          <p:nvPr>
            <p:ph type="body" sz="quarter" idx="24"/>
          </p:nvPr>
        </p:nvSpPr>
        <p:spPr>
          <a:xfrm>
            <a:off x="16181547" y="5756450"/>
            <a:ext cx="4809201" cy="10982309"/>
          </a:xfrm>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786</TotalTime>
  <Words>19</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Dragan</cp:lastModifiedBy>
  <cp:revision>143</cp:revision>
  <dcterms:created xsi:type="dcterms:W3CDTF">2013-01-28T22:40:39Z</dcterms:created>
  <dcterms:modified xsi:type="dcterms:W3CDTF">2019-05-31T17:07:36Z</dcterms:modified>
</cp:coreProperties>
</file>